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40"/>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57" r:id="rId38"/>
    <p:sldId id="293" r:id="rId39"/>
  </p:sldIdLst>
  <p:sldSz cx="12192000" cy="6858000"/>
  <p:notesSz cx="6858000" cy="9144000"/>
  <p:embeddedFontLst>
    <p:embeddedFont>
      <p:font typeface="Corbel" panose="020B0503020204020204" pitchFamily="34" charset="0"/>
      <p:regular r:id="rId41"/>
      <p:bold r:id="rId42"/>
      <p:italic r:id="rId43"/>
      <p:boldItalic r:id="rId44"/>
    </p:embeddedFont>
    <p:embeddedFont>
      <p:font typeface="Century Schoolbook" panose="02040604050505020304" pitchFamily="18" charset="0"/>
      <p:regular r:id="rId45"/>
      <p:bold r:id="rId46"/>
      <p:italic r:id="rId47"/>
      <p:boldItalic r:id="rId48"/>
    </p:embeddedFont>
    <p:embeddedFont>
      <p:font typeface="Tahoma" panose="020B0604030504040204" pitchFamily="34" charset="0"/>
      <p:regular r:id="rId49"/>
      <p:bold r:id="rId50"/>
    </p:embeddedFont>
    <p:embeddedFont>
      <p:font typeface="Calibri" panose="020F050202020403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664339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3257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6279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3815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5436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264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6894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6628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5032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1806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6064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5086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4024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4045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3216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5890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1542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5574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07759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91019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1992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0929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2976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9101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46277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58178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60118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3106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11178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52731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23325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37</a:t>
            </a:fld>
            <a:endParaRPr/>
          </a:p>
        </p:txBody>
      </p:sp>
    </p:spTree>
    <p:extLst>
      <p:ext uri="{BB962C8B-B14F-4D97-AF65-F5344CB8AC3E}">
        <p14:creationId xmlns:p14="http://schemas.microsoft.com/office/powerpoint/2010/main" val="13966881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8292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4622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0316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8154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9394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0807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7288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2"/>
        <p:cNvGrpSpPr/>
        <p:nvPr/>
      </p:nvGrpSpPr>
      <p:grpSpPr>
        <a:xfrm>
          <a:off x="0" y="0"/>
          <a:ext cx="0" cy="0"/>
          <a:chOff x="0" y="0"/>
          <a:chExt cx="0" cy="0"/>
        </a:xfrm>
      </p:grpSpPr>
      <p:sp>
        <p:nvSpPr>
          <p:cNvPr id="23" name="Google Shape;23;p2"/>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body" idx="1"/>
          </p:nvPr>
        </p:nvSpPr>
        <p:spPr>
          <a:xfrm>
            <a:off x="1484310" y="2666999"/>
            <a:ext cx="10018713" cy="3124201"/>
          </a:xfrm>
          <a:prstGeom prst="rect">
            <a:avLst/>
          </a:prstGeom>
          <a:noFill/>
          <a:ln>
            <a:noFill/>
          </a:ln>
        </p:spPr>
        <p:txBody>
          <a:bodyPr spcFirstLastPara="1" wrap="square" lIns="91425" tIns="45700" rIns="91425" bIns="45700" anchor="ctr" anchorCtr="0">
            <a:normAutofit/>
          </a:bodyPr>
          <a:lstStyle>
            <a:lvl1pPr marL="457200" lvl="0" indent="-394335" algn="l">
              <a:spcBef>
                <a:spcPts val="360"/>
              </a:spcBef>
              <a:spcAft>
                <a:spcPts val="0"/>
              </a:spcAft>
              <a:buSzPts val="2610"/>
              <a:buChar char="•"/>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25" name="Google Shape;25;p2"/>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
          <p:cNvSpPr txBox="1">
            <a:spLocks noGrp="1"/>
          </p:cNvSpPr>
          <p:nvPr>
            <p:ph type="sldNum" idx="12"/>
          </p:nvPr>
        </p:nvSpPr>
        <p:spPr>
          <a:xfrm>
            <a:off x="10951856" y="5867131"/>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panorámica con descripción">
  <p:cSld name="Imagen panorámica con descripción">
    <p:spTree>
      <p:nvGrpSpPr>
        <p:cNvPr id="1" name="Shape 86"/>
        <p:cNvGrpSpPr/>
        <p:nvPr/>
      </p:nvGrpSpPr>
      <p:grpSpPr>
        <a:xfrm>
          <a:off x="0" y="0"/>
          <a:ext cx="0" cy="0"/>
          <a:chOff x="0" y="0"/>
          <a:chExt cx="0" cy="0"/>
        </a:xfrm>
      </p:grpSpPr>
      <p:sp>
        <p:nvSpPr>
          <p:cNvPr id="87" name="Google Shape;87;p11"/>
          <p:cNvSpPr txBox="1">
            <a:spLocks noGrp="1"/>
          </p:cNvSpPr>
          <p:nvPr>
            <p:ph type="title"/>
          </p:nvPr>
        </p:nvSpPr>
        <p:spPr>
          <a:xfrm>
            <a:off x="1484311" y="4732865"/>
            <a:ext cx="10018711" cy="566738"/>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chemeClr val="dk1"/>
              </a:buClr>
              <a:buSzPts val="2400"/>
              <a:buFont typeface="Corbel"/>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1"/>
          <p:cNvSpPr>
            <a:spLocks noGrp="1"/>
          </p:cNvSpPr>
          <p:nvPr>
            <p:ph type="pic" idx="2"/>
          </p:nvPr>
        </p:nvSpPr>
        <p:spPr>
          <a:xfrm>
            <a:off x="2386012" y="932112"/>
            <a:ext cx="8225944" cy="3164976"/>
          </a:xfrm>
          <a:prstGeom prst="roundRect">
            <a:avLst>
              <a:gd name="adj" fmla="val 4380"/>
            </a:avLst>
          </a:prstGeom>
          <a:noFill/>
          <a:ln w="381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lvl1pPr marR="0" lvl="0" algn="ctr" rtl="0">
              <a:spcBef>
                <a:spcPts val="32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1pPr>
            <a:lvl2pPr marR="0" lvl="1"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2pPr>
            <a:lvl3pPr marR="0" lvl="2"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3pPr>
            <a:lvl4pPr marR="0" lvl="3"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4pPr>
            <a:lvl5pPr marR="0" lvl="4"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5pPr>
            <a:lvl6pPr marR="0" lvl="5"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6pPr>
            <a:lvl7pPr marR="0" lvl="6"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7pPr>
            <a:lvl8pPr marR="0" lvl="7"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8pPr>
            <a:lvl9pPr marR="0" lvl="8" algn="l" rtl="0">
              <a:spcBef>
                <a:spcPts val="600"/>
              </a:spcBef>
              <a:spcAft>
                <a:spcPts val="600"/>
              </a:spcAft>
              <a:buClr>
                <a:srgbClr val="1186C3"/>
              </a:buClr>
              <a:buSzPts val="2320"/>
              <a:buFont typeface="Arial"/>
              <a:buNone/>
              <a:defRPr sz="1600" b="0" i="0" u="none" strike="noStrike" cap="none">
                <a:solidFill>
                  <a:schemeClr val="dk1"/>
                </a:solidFill>
                <a:latin typeface="Corbel"/>
                <a:ea typeface="Corbel"/>
                <a:cs typeface="Corbel"/>
                <a:sym typeface="Corbel"/>
              </a:defRPr>
            </a:lvl9pPr>
          </a:lstStyle>
          <a:p>
            <a:endParaRPr/>
          </a:p>
        </p:txBody>
      </p:sp>
      <p:sp>
        <p:nvSpPr>
          <p:cNvPr id="89" name="Google Shape;89;p11"/>
          <p:cNvSpPr txBox="1">
            <a:spLocks noGrp="1"/>
          </p:cNvSpPr>
          <p:nvPr>
            <p:ph type="body" idx="1"/>
          </p:nvPr>
        </p:nvSpPr>
        <p:spPr>
          <a:xfrm>
            <a:off x="1484311" y="5299603"/>
            <a:ext cx="10018711" cy="493712"/>
          </a:xfrm>
          <a:prstGeom prst="rect">
            <a:avLst/>
          </a:prstGeom>
          <a:noFill/>
          <a:ln>
            <a:noFill/>
          </a:ln>
        </p:spPr>
        <p:txBody>
          <a:bodyPr spcFirstLastPara="1" wrap="square" lIns="91425" tIns="45700" rIns="91425" bIns="45700" anchor="ctr" anchorCtr="0">
            <a:normAutofit/>
          </a:bodyPr>
          <a:lstStyle>
            <a:lvl1pPr marL="457200" lvl="0" indent="-228600" algn="ctr">
              <a:spcBef>
                <a:spcPts val="280"/>
              </a:spcBef>
              <a:spcAft>
                <a:spcPts val="0"/>
              </a:spcAft>
              <a:buSzPts val="2030"/>
              <a:buNone/>
              <a:defRPr sz="1400"/>
            </a:lvl1pPr>
            <a:lvl2pPr marL="914400" lvl="1" indent="-228600" algn="l">
              <a:spcBef>
                <a:spcPts val="600"/>
              </a:spcBef>
              <a:spcAft>
                <a:spcPts val="0"/>
              </a:spcAft>
              <a:buSzPts val="1740"/>
              <a:buNone/>
              <a:defRPr sz="1200"/>
            </a:lvl2pPr>
            <a:lvl3pPr marL="1371600" lvl="2" indent="-228600" algn="l">
              <a:spcBef>
                <a:spcPts val="600"/>
              </a:spcBef>
              <a:spcAft>
                <a:spcPts val="0"/>
              </a:spcAft>
              <a:buSzPts val="1450"/>
              <a:buNone/>
              <a:defRPr sz="1000"/>
            </a:lvl3pPr>
            <a:lvl4pPr marL="1828800" lvl="3" indent="-228600" algn="l">
              <a:spcBef>
                <a:spcPts val="600"/>
              </a:spcBef>
              <a:spcAft>
                <a:spcPts val="0"/>
              </a:spcAft>
              <a:buSzPts val="1305"/>
              <a:buNone/>
              <a:defRPr sz="900"/>
            </a:lvl4pPr>
            <a:lvl5pPr marL="2286000" lvl="4" indent="-228600" algn="l">
              <a:spcBef>
                <a:spcPts val="600"/>
              </a:spcBef>
              <a:spcAft>
                <a:spcPts val="0"/>
              </a:spcAft>
              <a:buSzPts val="1305"/>
              <a:buNone/>
              <a:defRPr sz="900"/>
            </a:lvl5pPr>
            <a:lvl6pPr marL="2743200" lvl="5" indent="-228600" algn="l">
              <a:spcBef>
                <a:spcPts val="600"/>
              </a:spcBef>
              <a:spcAft>
                <a:spcPts val="0"/>
              </a:spcAft>
              <a:buSzPts val="1305"/>
              <a:buNone/>
              <a:defRPr sz="900"/>
            </a:lvl6pPr>
            <a:lvl7pPr marL="3200400" lvl="6" indent="-228600" algn="l">
              <a:spcBef>
                <a:spcPts val="600"/>
              </a:spcBef>
              <a:spcAft>
                <a:spcPts val="0"/>
              </a:spcAft>
              <a:buSzPts val="1305"/>
              <a:buNone/>
              <a:defRPr sz="900"/>
            </a:lvl7pPr>
            <a:lvl8pPr marL="3657600" lvl="7" indent="-228600" algn="l">
              <a:spcBef>
                <a:spcPts val="600"/>
              </a:spcBef>
              <a:spcAft>
                <a:spcPts val="0"/>
              </a:spcAft>
              <a:buSzPts val="1305"/>
              <a:buNone/>
              <a:defRPr sz="900"/>
            </a:lvl8pPr>
            <a:lvl9pPr marL="4114800" lvl="8" indent="-228600" algn="l">
              <a:spcBef>
                <a:spcPts val="600"/>
              </a:spcBef>
              <a:spcAft>
                <a:spcPts val="600"/>
              </a:spcAft>
              <a:buSzPts val="1305"/>
              <a:buNone/>
              <a:defRPr sz="900"/>
            </a:lvl9pPr>
          </a:lstStyle>
          <a:p>
            <a:endParaRPr/>
          </a:p>
        </p:txBody>
      </p:sp>
      <p:sp>
        <p:nvSpPr>
          <p:cNvPr id="90" name="Google Shape;90;p11"/>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1"/>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1"/>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descripción">
  <p:cSld name="Título y descripción">
    <p:spTree>
      <p:nvGrpSpPr>
        <p:cNvPr id="1" name="Shape 93"/>
        <p:cNvGrpSpPr/>
        <p:nvPr/>
      </p:nvGrpSpPr>
      <p:grpSpPr>
        <a:xfrm>
          <a:off x="0" y="0"/>
          <a:ext cx="0" cy="0"/>
          <a:chOff x="0" y="0"/>
          <a:chExt cx="0" cy="0"/>
        </a:xfrm>
      </p:grpSpPr>
      <p:sp>
        <p:nvSpPr>
          <p:cNvPr id="94" name="Google Shape;94;p12"/>
          <p:cNvSpPr txBox="1">
            <a:spLocks noGrp="1"/>
          </p:cNvSpPr>
          <p:nvPr>
            <p:ph type="title"/>
          </p:nvPr>
        </p:nvSpPr>
        <p:spPr>
          <a:xfrm>
            <a:off x="1484312" y="685800"/>
            <a:ext cx="10018711" cy="3048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Corbel"/>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2"/>
          <p:cNvSpPr txBox="1">
            <a:spLocks noGrp="1"/>
          </p:cNvSpPr>
          <p:nvPr>
            <p:ph type="body" idx="1"/>
          </p:nvPr>
        </p:nvSpPr>
        <p:spPr>
          <a:xfrm>
            <a:off x="1484312" y="4343400"/>
            <a:ext cx="10018713" cy="1447800"/>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96" name="Google Shape;96;p12"/>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2"/>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2"/>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ita con descripción">
  <p:cSld name="Cita con descripción">
    <p:spTree>
      <p:nvGrpSpPr>
        <p:cNvPr id="1" name="Shape 99"/>
        <p:cNvGrpSpPr/>
        <p:nvPr/>
      </p:nvGrpSpPr>
      <p:grpSpPr>
        <a:xfrm>
          <a:off x="0" y="0"/>
          <a:ext cx="0" cy="0"/>
          <a:chOff x="0" y="0"/>
          <a:chExt cx="0" cy="0"/>
        </a:xfrm>
      </p:grpSpPr>
      <p:sp>
        <p:nvSpPr>
          <p:cNvPr id="100" name="Google Shape;100;p13"/>
          <p:cNvSpPr txBox="1"/>
          <p:nvPr/>
        </p:nvSpPr>
        <p:spPr>
          <a:xfrm>
            <a:off x="1598612" y="863023"/>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8000"/>
              <a:buFont typeface="Corbel"/>
              <a:buNone/>
            </a:pPr>
            <a:r>
              <a:rPr lang="es-ES" sz="8000" b="0" cap="none">
                <a:solidFill>
                  <a:schemeClr val="dk1"/>
                </a:solidFill>
                <a:latin typeface="Corbel"/>
                <a:ea typeface="Corbel"/>
                <a:cs typeface="Corbel"/>
                <a:sym typeface="Corbel"/>
              </a:rPr>
              <a:t>“</a:t>
            </a:r>
            <a:endParaRPr/>
          </a:p>
        </p:txBody>
      </p:sp>
      <p:sp>
        <p:nvSpPr>
          <p:cNvPr id="101" name="Google Shape;101;p13"/>
          <p:cNvSpPr txBox="1"/>
          <p:nvPr/>
        </p:nvSpPr>
        <p:spPr>
          <a:xfrm>
            <a:off x="10893425" y="2819399"/>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8000"/>
              <a:buFont typeface="Corbel"/>
              <a:buNone/>
            </a:pPr>
            <a:r>
              <a:rPr lang="es-ES" sz="8000" b="0" cap="none">
                <a:solidFill>
                  <a:schemeClr val="dk1"/>
                </a:solidFill>
                <a:latin typeface="Corbel"/>
                <a:ea typeface="Corbel"/>
                <a:cs typeface="Corbel"/>
                <a:sym typeface="Corbel"/>
              </a:rPr>
              <a:t>”</a:t>
            </a:r>
            <a:endParaRPr/>
          </a:p>
        </p:txBody>
      </p:sp>
      <p:sp>
        <p:nvSpPr>
          <p:cNvPr id="102" name="Google Shape;102;p13"/>
          <p:cNvSpPr txBox="1">
            <a:spLocks noGrp="1"/>
          </p:cNvSpPr>
          <p:nvPr>
            <p:ph type="title"/>
          </p:nvPr>
        </p:nvSpPr>
        <p:spPr>
          <a:xfrm>
            <a:off x="2208212" y="685800"/>
            <a:ext cx="8990012" cy="27431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Corbel"/>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3"/>
          <p:cNvSpPr txBox="1">
            <a:spLocks noGrp="1"/>
          </p:cNvSpPr>
          <p:nvPr>
            <p:ph type="body" idx="1"/>
          </p:nvPr>
        </p:nvSpPr>
        <p:spPr>
          <a:xfrm>
            <a:off x="2436811" y="3428999"/>
            <a:ext cx="8532815" cy="381000"/>
          </a:xfrm>
          <a:prstGeom prst="rect">
            <a:avLst/>
          </a:prstGeom>
          <a:noFill/>
          <a:ln>
            <a:noFill/>
          </a:ln>
        </p:spPr>
        <p:txBody>
          <a:bodyPr spcFirstLastPara="1" wrap="square" lIns="91425" tIns="45700" rIns="91425" bIns="45700" anchor="ctr" anchorCtr="0">
            <a:normAutofit/>
          </a:bodyPr>
          <a:lstStyle>
            <a:lvl1pPr marL="457200" lvl="0" indent="-228600" algn="l">
              <a:spcBef>
                <a:spcPts val="360"/>
              </a:spcBef>
              <a:spcAft>
                <a:spcPts val="0"/>
              </a:spcAft>
              <a:buSzPts val="2610"/>
              <a:buFont typeface="Corbel"/>
              <a:buNone/>
              <a:defRPr sz="1800"/>
            </a:lvl1pPr>
            <a:lvl2pPr marL="914400" lvl="1" indent="-228600" algn="l">
              <a:spcBef>
                <a:spcPts val="600"/>
              </a:spcBef>
              <a:spcAft>
                <a:spcPts val="0"/>
              </a:spcAft>
              <a:buSzPts val="2900"/>
              <a:buFont typeface="Corbel"/>
              <a:buNone/>
              <a:defRPr/>
            </a:lvl2pPr>
            <a:lvl3pPr marL="1371600" lvl="2" indent="-228600" algn="l">
              <a:spcBef>
                <a:spcPts val="600"/>
              </a:spcBef>
              <a:spcAft>
                <a:spcPts val="0"/>
              </a:spcAft>
              <a:buSzPts val="2610"/>
              <a:buFont typeface="Corbel"/>
              <a:buNone/>
              <a:defRPr/>
            </a:lvl3pPr>
            <a:lvl4pPr marL="1828800" lvl="3" indent="-228600" algn="l">
              <a:spcBef>
                <a:spcPts val="600"/>
              </a:spcBef>
              <a:spcAft>
                <a:spcPts val="0"/>
              </a:spcAft>
              <a:buSzPts val="2320"/>
              <a:buFont typeface="Corbel"/>
              <a:buNone/>
              <a:defRPr/>
            </a:lvl4pPr>
            <a:lvl5pPr marL="2286000" lvl="4" indent="-228600" algn="l">
              <a:spcBef>
                <a:spcPts val="600"/>
              </a:spcBef>
              <a:spcAft>
                <a:spcPts val="0"/>
              </a:spcAft>
              <a:buSzPts val="2030"/>
              <a:buFont typeface="Corbel"/>
              <a:buNone/>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04" name="Google Shape;104;p13"/>
          <p:cNvSpPr txBox="1">
            <a:spLocks noGrp="1"/>
          </p:cNvSpPr>
          <p:nvPr>
            <p:ph type="body" idx="2"/>
          </p:nvPr>
        </p:nvSpPr>
        <p:spPr>
          <a:xfrm>
            <a:off x="1484311" y="4343400"/>
            <a:ext cx="10018711" cy="1447800"/>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05" name="Google Shape;105;p13"/>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3"/>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3"/>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rjeta de nombre">
  <p:cSld name="Tarjeta de nombre">
    <p:spTree>
      <p:nvGrpSpPr>
        <p:cNvPr id="1" name="Shape 108"/>
        <p:cNvGrpSpPr/>
        <p:nvPr/>
      </p:nvGrpSpPr>
      <p:grpSpPr>
        <a:xfrm>
          <a:off x="0" y="0"/>
          <a:ext cx="0" cy="0"/>
          <a:chOff x="0" y="0"/>
          <a:chExt cx="0" cy="0"/>
        </a:xfrm>
      </p:grpSpPr>
      <p:sp>
        <p:nvSpPr>
          <p:cNvPr id="109" name="Google Shape;109;p14"/>
          <p:cNvSpPr txBox="1">
            <a:spLocks noGrp="1"/>
          </p:cNvSpPr>
          <p:nvPr>
            <p:ph type="title"/>
          </p:nvPr>
        </p:nvSpPr>
        <p:spPr>
          <a:xfrm>
            <a:off x="1484313" y="3308581"/>
            <a:ext cx="10018709" cy="1468800"/>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dk1"/>
              </a:buClr>
              <a:buSzPts val="3200"/>
              <a:buFont typeface="Corbel"/>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4"/>
          <p:cNvSpPr txBox="1">
            <a:spLocks noGrp="1"/>
          </p:cNvSpPr>
          <p:nvPr>
            <p:ph type="body" idx="1"/>
          </p:nvPr>
        </p:nvSpPr>
        <p:spPr>
          <a:xfrm>
            <a:off x="1484312" y="4777381"/>
            <a:ext cx="10018710" cy="860400"/>
          </a:xfrm>
          <a:prstGeom prst="rect">
            <a:avLst/>
          </a:prstGeom>
          <a:noFill/>
          <a:ln>
            <a:noFill/>
          </a:ln>
        </p:spPr>
        <p:txBody>
          <a:bodyPr spcFirstLastPara="1" wrap="square" lIns="91425" tIns="45700" rIns="91425" bIns="45700" anchor="t" anchorCtr="0">
            <a:normAutofit/>
          </a:bodyPr>
          <a:lstStyle>
            <a:lvl1pPr marL="457200" lvl="0" indent="-228600" algn="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11" name="Google Shape;111;p14"/>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4"/>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4"/>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itar la tarjeta de nombre">
  <p:cSld name="Citar la tarjeta de nombre">
    <p:spTree>
      <p:nvGrpSpPr>
        <p:cNvPr id="1" name="Shape 114"/>
        <p:cNvGrpSpPr/>
        <p:nvPr/>
      </p:nvGrpSpPr>
      <p:grpSpPr>
        <a:xfrm>
          <a:off x="0" y="0"/>
          <a:ext cx="0" cy="0"/>
          <a:chOff x="0" y="0"/>
          <a:chExt cx="0" cy="0"/>
        </a:xfrm>
      </p:grpSpPr>
      <p:sp>
        <p:nvSpPr>
          <p:cNvPr id="115" name="Google Shape;115;p15"/>
          <p:cNvSpPr txBox="1"/>
          <p:nvPr/>
        </p:nvSpPr>
        <p:spPr>
          <a:xfrm>
            <a:off x="1598612" y="863023"/>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8000"/>
              <a:buFont typeface="Corbel"/>
              <a:buNone/>
            </a:pPr>
            <a:r>
              <a:rPr lang="es-ES" sz="8000" b="0" cap="none">
                <a:solidFill>
                  <a:schemeClr val="dk1"/>
                </a:solidFill>
                <a:latin typeface="Corbel"/>
                <a:ea typeface="Corbel"/>
                <a:cs typeface="Corbel"/>
                <a:sym typeface="Corbel"/>
              </a:rPr>
              <a:t>“</a:t>
            </a:r>
            <a:endParaRPr/>
          </a:p>
        </p:txBody>
      </p:sp>
      <p:sp>
        <p:nvSpPr>
          <p:cNvPr id="116" name="Google Shape;116;p15"/>
          <p:cNvSpPr txBox="1"/>
          <p:nvPr/>
        </p:nvSpPr>
        <p:spPr>
          <a:xfrm>
            <a:off x="10893425" y="2819399"/>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8000"/>
              <a:buFont typeface="Corbel"/>
              <a:buNone/>
            </a:pPr>
            <a:r>
              <a:rPr lang="es-ES" sz="8000" b="0" cap="none">
                <a:solidFill>
                  <a:schemeClr val="dk1"/>
                </a:solidFill>
                <a:latin typeface="Corbel"/>
                <a:ea typeface="Corbel"/>
                <a:cs typeface="Corbel"/>
                <a:sym typeface="Corbel"/>
              </a:rPr>
              <a:t>”</a:t>
            </a:r>
            <a:endParaRPr/>
          </a:p>
        </p:txBody>
      </p:sp>
      <p:sp>
        <p:nvSpPr>
          <p:cNvPr id="117" name="Google Shape;117;p15"/>
          <p:cNvSpPr txBox="1">
            <a:spLocks noGrp="1"/>
          </p:cNvSpPr>
          <p:nvPr>
            <p:ph type="title"/>
          </p:nvPr>
        </p:nvSpPr>
        <p:spPr>
          <a:xfrm>
            <a:off x="2208212" y="685800"/>
            <a:ext cx="8990012" cy="27431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Corbel"/>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5"/>
          <p:cNvSpPr txBox="1">
            <a:spLocks noGrp="1"/>
          </p:cNvSpPr>
          <p:nvPr>
            <p:ph type="body" idx="1"/>
          </p:nvPr>
        </p:nvSpPr>
        <p:spPr>
          <a:xfrm>
            <a:off x="1484313" y="3886200"/>
            <a:ext cx="10018710" cy="889000"/>
          </a:xfrm>
          <a:prstGeom prst="rect">
            <a:avLst/>
          </a:prstGeom>
          <a:noFill/>
          <a:ln>
            <a:noFill/>
          </a:ln>
        </p:spPr>
        <p:txBody>
          <a:bodyPr spcFirstLastPara="1" wrap="square" lIns="91425" tIns="45700" rIns="91425" bIns="45700" anchor="b" anchorCtr="0">
            <a:normAutofit/>
          </a:bodyPr>
          <a:lstStyle>
            <a:lvl1pPr marL="457200" lvl="0" indent="-228600" algn="r">
              <a:spcBef>
                <a:spcPts val="480"/>
              </a:spcBef>
              <a:spcAft>
                <a:spcPts val="0"/>
              </a:spcAft>
              <a:buSzPts val="3480"/>
              <a:buNone/>
              <a:defRPr sz="2400" b="0" cap="none">
                <a:solidFill>
                  <a:schemeClr val="dk1"/>
                </a:solidFill>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19" name="Google Shape;119;p15"/>
          <p:cNvSpPr txBox="1">
            <a:spLocks noGrp="1"/>
          </p:cNvSpPr>
          <p:nvPr>
            <p:ph type="body" idx="2"/>
          </p:nvPr>
        </p:nvSpPr>
        <p:spPr>
          <a:xfrm>
            <a:off x="1484312" y="4775200"/>
            <a:ext cx="10018710" cy="1016000"/>
          </a:xfrm>
          <a:prstGeom prst="rect">
            <a:avLst/>
          </a:prstGeom>
          <a:noFill/>
          <a:ln>
            <a:noFill/>
          </a:ln>
        </p:spPr>
        <p:txBody>
          <a:bodyPr spcFirstLastPara="1" wrap="square" lIns="91425" tIns="45700" rIns="91425" bIns="45700" anchor="t" anchorCtr="0">
            <a:normAutofit/>
          </a:bodyPr>
          <a:lstStyle>
            <a:lvl1pPr marL="457200" lvl="0" indent="-228600" algn="r">
              <a:spcBef>
                <a:spcPts val="360"/>
              </a:spcBef>
              <a:spcAft>
                <a:spcPts val="0"/>
              </a:spcAft>
              <a:buSzPts val="2610"/>
              <a:buNone/>
              <a:defRPr sz="18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20" name="Google Shape;120;p15"/>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5"/>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5"/>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dadero o falso">
  <p:cSld name="Verdadero o falso">
    <p:spTree>
      <p:nvGrpSpPr>
        <p:cNvPr id="1" name="Shape 123"/>
        <p:cNvGrpSpPr/>
        <p:nvPr/>
      </p:nvGrpSpPr>
      <p:grpSpPr>
        <a:xfrm>
          <a:off x="0" y="0"/>
          <a:ext cx="0" cy="0"/>
          <a:chOff x="0" y="0"/>
          <a:chExt cx="0" cy="0"/>
        </a:xfrm>
      </p:grpSpPr>
      <p:sp>
        <p:nvSpPr>
          <p:cNvPr id="124" name="Google Shape;124;p16"/>
          <p:cNvSpPr txBox="1">
            <a:spLocks noGrp="1"/>
          </p:cNvSpPr>
          <p:nvPr>
            <p:ph type="title"/>
          </p:nvPr>
        </p:nvSpPr>
        <p:spPr>
          <a:xfrm>
            <a:off x="1484313" y="685800"/>
            <a:ext cx="10018712" cy="27273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Corbel"/>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6"/>
          <p:cNvSpPr txBox="1">
            <a:spLocks noGrp="1"/>
          </p:cNvSpPr>
          <p:nvPr>
            <p:ph type="body" idx="1"/>
          </p:nvPr>
        </p:nvSpPr>
        <p:spPr>
          <a:xfrm>
            <a:off x="1484312" y="3505200"/>
            <a:ext cx="10018713" cy="838200"/>
          </a:xfrm>
          <a:prstGeom prst="rect">
            <a:avLst/>
          </a:prstGeom>
          <a:noFill/>
          <a:ln>
            <a:noFill/>
          </a:ln>
        </p:spPr>
        <p:txBody>
          <a:bodyPr spcFirstLastPara="1" wrap="square" lIns="91425" tIns="45700" rIns="91425" bIns="45700" anchor="b" anchorCtr="0">
            <a:normAutofit/>
          </a:bodyPr>
          <a:lstStyle>
            <a:lvl1pPr marL="457200" lvl="0" indent="-228600" algn="l">
              <a:spcBef>
                <a:spcPts val="560"/>
              </a:spcBef>
              <a:spcAft>
                <a:spcPts val="0"/>
              </a:spcAft>
              <a:buSzPts val="4060"/>
              <a:buNone/>
              <a:defRPr sz="2800" b="0" cap="none">
                <a:solidFill>
                  <a:schemeClr val="dk1"/>
                </a:solidFill>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26" name="Google Shape;126;p16"/>
          <p:cNvSpPr txBox="1">
            <a:spLocks noGrp="1"/>
          </p:cNvSpPr>
          <p:nvPr>
            <p:ph type="body" idx="2"/>
          </p:nvPr>
        </p:nvSpPr>
        <p:spPr>
          <a:xfrm>
            <a:off x="1484311" y="4343400"/>
            <a:ext cx="10018713" cy="14478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610"/>
              <a:buNone/>
              <a:defRPr sz="18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27" name="Google Shape;127;p16"/>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6"/>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6"/>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30"/>
        <p:cNvGrpSpPr/>
        <p:nvPr/>
      </p:nvGrpSpPr>
      <p:grpSpPr>
        <a:xfrm>
          <a:off x="0" y="0"/>
          <a:ext cx="0" cy="0"/>
          <a:chOff x="0" y="0"/>
          <a:chExt cx="0" cy="0"/>
        </a:xfrm>
      </p:grpSpPr>
      <p:sp>
        <p:nvSpPr>
          <p:cNvPr id="131" name="Google Shape;131;p17"/>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Corbe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17"/>
          <p:cNvSpPr txBox="1">
            <a:spLocks noGrp="1"/>
          </p:cNvSpPr>
          <p:nvPr>
            <p:ph type="body" idx="1"/>
          </p:nvPr>
        </p:nvSpPr>
        <p:spPr>
          <a:xfrm rot="5400000">
            <a:off x="4931566" y="-780257"/>
            <a:ext cx="3124201" cy="10018713"/>
          </a:xfrm>
          <a:prstGeom prst="rect">
            <a:avLst/>
          </a:prstGeom>
          <a:noFill/>
          <a:ln>
            <a:noFill/>
          </a:ln>
        </p:spPr>
        <p:txBody>
          <a:bodyPr spcFirstLastPara="1" wrap="square" lIns="91425" tIns="45700" rIns="91425" bIns="45700" anchor="t" anchorCtr="0">
            <a:normAutofit/>
          </a:bodyPr>
          <a:lstStyle>
            <a:lvl1pPr marL="457200" lvl="0" indent="-394335" algn="l">
              <a:spcBef>
                <a:spcPts val="360"/>
              </a:spcBef>
              <a:spcAft>
                <a:spcPts val="0"/>
              </a:spcAft>
              <a:buSzPts val="2610"/>
              <a:buChar char="•"/>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33" name="Google Shape;133;p17"/>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7"/>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7"/>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36"/>
        <p:cNvGrpSpPr/>
        <p:nvPr/>
      </p:nvGrpSpPr>
      <p:grpSpPr>
        <a:xfrm>
          <a:off x="0" y="0"/>
          <a:ext cx="0" cy="0"/>
          <a:chOff x="0" y="0"/>
          <a:chExt cx="0" cy="0"/>
        </a:xfrm>
      </p:grpSpPr>
      <p:sp>
        <p:nvSpPr>
          <p:cNvPr id="137" name="Google Shape;137;p18"/>
          <p:cNvSpPr txBox="1">
            <a:spLocks noGrp="1"/>
          </p:cNvSpPr>
          <p:nvPr>
            <p:ph type="title"/>
          </p:nvPr>
        </p:nvSpPr>
        <p:spPr>
          <a:xfrm rot="5400000">
            <a:off x="8065140" y="2353315"/>
            <a:ext cx="5105400" cy="177036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18"/>
          <p:cNvSpPr txBox="1">
            <a:spLocks noGrp="1"/>
          </p:cNvSpPr>
          <p:nvPr>
            <p:ph type="body" idx="1"/>
          </p:nvPr>
        </p:nvSpPr>
        <p:spPr>
          <a:xfrm rot="5400000">
            <a:off x="2941483" y="-771371"/>
            <a:ext cx="5105400" cy="8019742"/>
          </a:xfrm>
          <a:prstGeom prst="rect">
            <a:avLst/>
          </a:prstGeom>
          <a:noFill/>
          <a:ln>
            <a:noFill/>
          </a:ln>
        </p:spPr>
        <p:txBody>
          <a:bodyPr spcFirstLastPara="1" wrap="square" lIns="91425" tIns="45700" rIns="91425" bIns="45700" anchor="t" anchorCtr="0">
            <a:normAutofit/>
          </a:bodyPr>
          <a:lstStyle>
            <a:lvl1pPr marL="457200" lvl="0" indent="-394335" algn="l">
              <a:spcBef>
                <a:spcPts val="360"/>
              </a:spcBef>
              <a:spcAft>
                <a:spcPts val="0"/>
              </a:spcAft>
              <a:buSzPts val="2610"/>
              <a:buChar char="•"/>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39" name="Google Shape;139;p18"/>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8"/>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8"/>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Corbe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body" idx="1"/>
          </p:nvPr>
        </p:nvSpPr>
        <p:spPr>
          <a:xfrm>
            <a:off x="1772179" y="2658533"/>
            <a:ext cx="4607188"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4060"/>
              <a:buNone/>
              <a:defRPr sz="2800" b="0">
                <a:solidFill>
                  <a:srgbClr val="1186C3"/>
                </a:solidFill>
              </a:defRPr>
            </a:lvl1pPr>
            <a:lvl2pPr marL="914400" lvl="1" indent="-228600" algn="l">
              <a:spcBef>
                <a:spcPts val="600"/>
              </a:spcBef>
              <a:spcAft>
                <a:spcPts val="0"/>
              </a:spcAft>
              <a:buSzPts val="2900"/>
              <a:buNone/>
              <a:defRPr sz="2000" b="1"/>
            </a:lvl2pPr>
            <a:lvl3pPr marL="1371600" lvl="2" indent="-228600" algn="l">
              <a:spcBef>
                <a:spcPts val="600"/>
              </a:spcBef>
              <a:spcAft>
                <a:spcPts val="0"/>
              </a:spcAft>
              <a:buSzPts val="2610"/>
              <a:buNone/>
              <a:defRPr sz="1800" b="1"/>
            </a:lvl3pPr>
            <a:lvl4pPr marL="1828800" lvl="3" indent="-228600" algn="l">
              <a:spcBef>
                <a:spcPts val="600"/>
              </a:spcBef>
              <a:spcAft>
                <a:spcPts val="0"/>
              </a:spcAft>
              <a:buSzPts val="2320"/>
              <a:buNone/>
              <a:defRPr sz="1600" b="1"/>
            </a:lvl4pPr>
            <a:lvl5pPr marL="2286000" lvl="4" indent="-228600" algn="l">
              <a:spcBef>
                <a:spcPts val="600"/>
              </a:spcBef>
              <a:spcAft>
                <a:spcPts val="0"/>
              </a:spcAft>
              <a:buSzPts val="2320"/>
              <a:buNone/>
              <a:defRPr sz="1600" b="1"/>
            </a:lvl5pPr>
            <a:lvl6pPr marL="2743200" lvl="5" indent="-228600" algn="l">
              <a:spcBef>
                <a:spcPts val="600"/>
              </a:spcBef>
              <a:spcAft>
                <a:spcPts val="0"/>
              </a:spcAft>
              <a:buSzPts val="2320"/>
              <a:buNone/>
              <a:defRPr sz="1600" b="1"/>
            </a:lvl6pPr>
            <a:lvl7pPr marL="3200400" lvl="6" indent="-228600" algn="l">
              <a:spcBef>
                <a:spcPts val="600"/>
              </a:spcBef>
              <a:spcAft>
                <a:spcPts val="0"/>
              </a:spcAft>
              <a:buSzPts val="2320"/>
              <a:buNone/>
              <a:defRPr sz="1600" b="1"/>
            </a:lvl7pPr>
            <a:lvl8pPr marL="3657600" lvl="7" indent="-228600" algn="l">
              <a:spcBef>
                <a:spcPts val="600"/>
              </a:spcBef>
              <a:spcAft>
                <a:spcPts val="0"/>
              </a:spcAft>
              <a:buSzPts val="2320"/>
              <a:buNone/>
              <a:defRPr sz="1600" b="1"/>
            </a:lvl8pPr>
            <a:lvl9pPr marL="4114800" lvl="8" indent="-228600" algn="l">
              <a:spcBef>
                <a:spcPts val="600"/>
              </a:spcBef>
              <a:spcAft>
                <a:spcPts val="600"/>
              </a:spcAft>
              <a:buSzPts val="2320"/>
              <a:buNone/>
              <a:defRPr sz="1600" b="1"/>
            </a:lvl9pPr>
          </a:lstStyle>
          <a:p>
            <a:endParaRPr/>
          </a:p>
        </p:txBody>
      </p:sp>
      <p:sp>
        <p:nvSpPr>
          <p:cNvPr id="31" name="Google Shape;31;p3"/>
          <p:cNvSpPr txBox="1">
            <a:spLocks noGrp="1"/>
          </p:cNvSpPr>
          <p:nvPr>
            <p:ph type="body" idx="2"/>
          </p:nvPr>
        </p:nvSpPr>
        <p:spPr>
          <a:xfrm>
            <a:off x="1484311" y="3335337"/>
            <a:ext cx="4895056" cy="2455862"/>
          </a:xfrm>
          <a:prstGeom prst="rect">
            <a:avLst/>
          </a:prstGeom>
          <a:noFill/>
          <a:ln>
            <a:noFill/>
          </a:ln>
        </p:spPr>
        <p:txBody>
          <a:bodyPr spcFirstLastPara="1" wrap="square" lIns="91425" tIns="45700" rIns="91425" bIns="45700" anchor="t"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32" name="Google Shape;32;p3"/>
          <p:cNvSpPr txBox="1">
            <a:spLocks noGrp="1"/>
          </p:cNvSpPr>
          <p:nvPr>
            <p:ph type="body" idx="3"/>
          </p:nvPr>
        </p:nvSpPr>
        <p:spPr>
          <a:xfrm>
            <a:off x="6880487" y="2667000"/>
            <a:ext cx="4622537"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4060"/>
              <a:buNone/>
              <a:defRPr sz="2800" b="0">
                <a:solidFill>
                  <a:srgbClr val="1186C3"/>
                </a:solidFill>
              </a:defRPr>
            </a:lvl1pPr>
            <a:lvl2pPr marL="914400" lvl="1" indent="-228600" algn="l">
              <a:spcBef>
                <a:spcPts val="600"/>
              </a:spcBef>
              <a:spcAft>
                <a:spcPts val="0"/>
              </a:spcAft>
              <a:buSzPts val="2900"/>
              <a:buNone/>
              <a:defRPr sz="2000" b="1"/>
            </a:lvl2pPr>
            <a:lvl3pPr marL="1371600" lvl="2" indent="-228600" algn="l">
              <a:spcBef>
                <a:spcPts val="600"/>
              </a:spcBef>
              <a:spcAft>
                <a:spcPts val="0"/>
              </a:spcAft>
              <a:buSzPts val="2610"/>
              <a:buNone/>
              <a:defRPr sz="1800" b="1"/>
            </a:lvl3pPr>
            <a:lvl4pPr marL="1828800" lvl="3" indent="-228600" algn="l">
              <a:spcBef>
                <a:spcPts val="600"/>
              </a:spcBef>
              <a:spcAft>
                <a:spcPts val="0"/>
              </a:spcAft>
              <a:buSzPts val="2320"/>
              <a:buNone/>
              <a:defRPr sz="1600" b="1"/>
            </a:lvl4pPr>
            <a:lvl5pPr marL="2286000" lvl="4" indent="-228600" algn="l">
              <a:spcBef>
                <a:spcPts val="600"/>
              </a:spcBef>
              <a:spcAft>
                <a:spcPts val="0"/>
              </a:spcAft>
              <a:buSzPts val="2320"/>
              <a:buNone/>
              <a:defRPr sz="1600" b="1"/>
            </a:lvl5pPr>
            <a:lvl6pPr marL="2743200" lvl="5" indent="-228600" algn="l">
              <a:spcBef>
                <a:spcPts val="600"/>
              </a:spcBef>
              <a:spcAft>
                <a:spcPts val="0"/>
              </a:spcAft>
              <a:buSzPts val="2320"/>
              <a:buNone/>
              <a:defRPr sz="1600" b="1"/>
            </a:lvl6pPr>
            <a:lvl7pPr marL="3200400" lvl="6" indent="-228600" algn="l">
              <a:spcBef>
                <a:spcPts val="600"/>
              </a:spcBef>
              <a:spcAft>
                <a:spcPts val="0"/>
              </a:spcAft>
              <a:buSzPts val="2320"/>
              <a:buNone/>
              <a:defRPr sz="1600" b="1"/>
            </a:lvl7pPr>
            <a:lvl8pPr marL="3657600" lvl="7" indent="-228600" algn="l">
              <a:spcBef>
                <a:spcPts val="600"/>
              </a:spcBef>
              <a:spcAft>
                <a:spcPts val="0"/>
              </a:spcAft>
              <a:buSzPts val="2320"/>
              <a:buNone/>
              <a:defRPr sz="1600" b="1"/>
            </a:lvl8pPr>
            <a:lvl9pPr marL="4114800" lvl="8" indent="-228600" algn="l">
              <a:spcBef>
                <a:spcPts val="600"/>
              </a:spcBef>
              <a:spcAft>
                <a:spcPts val="600"/>
              </a:spcAft>
              <a:buSzPts val="2320"/>
              <a:buNone/>
              <a:defRPr sz="1600" b="1"/>
            </a:lvl9pPr>
          </a:lstStyle>
          <a:p>
            <a:endParaRPr/>
          </a:p>
        </p:txBody>
      </p:sp>
      <p:sp>
        <p:nvSpPr>
          <p:cNvPr id="33" name="Google Shape;33;p3"/>
          <p:cNvSpPr txBox="1">
            <a:spLocks noGrp="1"/>
          </p:cNvSpPr>
          <p:nvPr>
            <p:ph type="body" idx="4"/>
          </p:nvPr>
        </p:nvSpPr>
        <p:spPr>
          <a:xfrm>
            <a:off x="6607967" y="3335337"/>
            <a:ext cx="4895056" cy="2455862"/>
          </a:xfrm>
          <a:prstGeom prst="rect">
            <a:avLst/>
          </a:prstGeom>
          <a:noFill/>
          <a:ln>
            <a:noFill/>
          </a:ln>
        </p:spPr>
        <p:txBody>
          <a:bodyPr spcFirstLastPara="1" wrap="square" lIns="91425" tIns="45700" rIns="91425" bIns="45700" anchor="t"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34" name="Google Shape;34;p3"/>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37"/>
        <p:cNvGrpSpPr/>
        <p:nvPr/>
      </p:nvGrpSpPr>
      <p:grpSpPr>
        <a:xfrm>
          <a:off x="0" y="0"/>
          <a:ext cx="0" cy="0"/>
          <a:chOff x="0" y="0"/>
          <a:chExt cx="0" cy="0"/>
        </a:xfrm>
      </p:grpSpPr>
      <p:sp>
        <p:nvSpPr>
          <p:cNvPr id="38" name="Google Shape;38;p4"/>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TITLE">
    <p:spTree>
      <p:nvGrpSpPr>
        <p:cNvPr id="1" name="Shape 41"/>
        <p:cNvGrpSpPr/>
        <p:nvPr/>
      </p:nvGrpSpPr>
      <p:grpSpPr>
        <a:xfrm>
          <a:off x="0" y="0"/>
          <a:ext cx="0" cy="0"/>
          <a:chOff x="0" y="0"/>
          <a:chExt cx="0" cy="0"/>
        </a:xfrm>
      </p:grpSpPr>
      <p:grpSp>
        <p:nvGrpSpPr>
          <p:cNvPr id="42" name="Google Shape;42;p5"/>
          <p:cNvGrpSpPr/>
          <p:nvPr/>
        </p:nvGrpSpPr>
        <p:grpSpPr>
          <a:xfrm>
            <a:off x="546100" y="-4763"/>
            <a:ext cx="5014912" cy="6862763"/>
            <a:chOff x="2928938" y="-4763"/>
            <a:chExt cx="5014912" cy="6862763"/>
          </a:xfrm>
        </p:grpSpPr>
        <p:sp>
          <p:nvSpPr>
            <p:cNvPr id="43" name="Google Shape;43;p5"/>
            <p:cNvSpPr/>
            <p:nvPr/>
          </p:nvSpPr>
          <p:spPr>
            <a:xfrm>
              <a:off x="3367088" y="-4763"/>
              <a:ext cx="1063625" cy="2782888"/>
            </a:xfrm>
            <a:custGeom>
              <a:avLst/>
              <a:gdLst/>
              <a:ahLst/>
              <a:cxnLst/>
              <a:rect l="l" t="t" r="r" b="b"/>
              <a:pathLst>
                <a:path w="670" h="1753" extrusionOk="0">
                  <a:moveTo>
                    <a:pt x="0" y="1696"/>
                  </a:moveTo>
                  <a:lnTo>
                    <a:pt x="225" y="1753"/>
                  </a:lnTo>
                  <a:lnTo>
                    <a:pt x="670" y="0"/>
                  </a:lnTo>
                  <a:lnTo>
                    <a:pt x="430" y="0"/>
                  </a:lnTo>
                  <a:lnTo>
                    <a:pt x="0" y="1696"/>
                  </a:lnTo>
                  <a:close/>
                </a:path>
              </a:pathLst>
            </a:custGeom>
            <a:solidFill>
              <a:schemeClr val="accent1"/>
            </a:solidFill>
            <a:ln>
              <a:noFill/>
            </a:ln>
          </p:spPr>
        </p:sp>
        <p:sp>
          <p:nvSpPr>
            <p:cNvPr id="44" name="Google Shape;44;p5"/>
            <p:cNvSpPr/>
            <p:nvPr/>
          </p:nvSpPr>
          <p:spPr>
            <a:xfrm>
              <a:off x="2928938" y="-4763"/>
              <a:ext cx="1035050" cy="2673350"/>
            </a:xfrm>
            <a:custGeom>
              <a:avLst/>
              <a:gdLst/>
              <a:ahLst/>
              <a:cxnLst/>
              <a:rect l="l" t="t" r="r" b="b"/>
              <a:pathLst>
                <a:path w="652" h="1684" extrusionOk="0">
                  <a:moveTo>
                    <a:pt x="225" y="1684"/>
                  </a:moveTo>
                  <a:lnTo>
                    <a:pt x="652" y="0"/>
                  </a:lnTo>
                  <a:lnTo>
                    <a:pt x="411" y="0"/>
                  </a:lnTo>
                  <a:lnTo>
                    <a:pt x="0" y="1627"/>
                  </a:lnTo>
                  <a:lnTo>
                    <a:pt x="219" y="1681"/>
                  </a:lnTo>
                  <a:lnTo>
                    <a:pt x="225" y="1684"/>
                  </a:lnTo>
                  <a:close/>
                </a:path>
              </a:pathLst>
            </a:custGeom>
            <a:solidFill>
              <a:srgbClr val="595959"/>
            </a:solidFill>
            <a:ln>
              <a:noFill/>
            </a:ln>
          </p:spPr>
        </p:sp>
        <p:sp>
          <p:nvSpPr>
            <p:cNvPr id="45" name="Google Shape;45;p5"/>
            <p:cNvSpPr/>
            <p:nvPr/>
          </p:nvSpPr>
          <p:spPr>
            <a:xfrm>
              <a:off x="2928938" y="2582862"/>
              <a:ext cx="2693987" cy="4275138"/>
            </a:xfrm>
            <a:custGeom>
              <a:avLst/>
              <a:gdLst/>
              <a:ahLst/>
              <a:cxnLst/>
              <a:rect l="l" t="t" r="r" b="b"/>
              <a:pathLst>
                <a:path w="1697" h="2693" extrusionOk="0">
                  <a:moveTo>
                    <a:pt x="0" y="0"/>
                  </a:moveTo>
                  <a:lnTo>
                    <a:pt x="1622" y="2693"/>
                  </a:lnTo>
                  <a:lnTo>
                    <a:pt x="1697" y="2693"/>
                  </a:lnTo>
                  <a:lnTo>
                    <a:pt x="0" y="0"/>
                  </a:lnTo>
                  <a:close/>
                </a:path>
              </a:pathLst>
            </a:custGeom>
            <a:solidFill>
              <a:srgbClr val="262626"/>
            </a:solidFill>
            <a:ln>
              <a:noFill/>
            </a:ln>
          </p:spPr>
        </p:sp>
        <p:sp>
          <p:nvSpPr>
            <p:cNvPr id="46" name="Google Shape;46;p5"/>
            <p:cNvSpPr/>
            <p:nvPr/>
          </p:nvSpPr>
          <p:spPr>
            <a:xfrm>
              <a:off x="3371850" y="2692400"/>
              <a:ext cx="3332162" cy="4165600"/>
            </a:xfrm>
            <a:custGeom>
              <a:avLst/>
              <a:gdLst/>
              <a:ahLst/>
              <a:cxnLst/>
              <a:rect l="l" t="t" r="r" b="b"/>
              <a:pathLst>
                <a:path w="2099" h="2624" extrusionOk="0">
                  <a:moveTo>
                    <a:pt x="2099" y="2624"/>
                  </a:moveTo>
                  <a:lnTo>
                    <a:pt x="0" y="0"/>
                  </a:lnTo>
                  <a:lnTo>
                    <a:pt x="2021" y="2624"/>
                  </a:lnTo>
                  <a:lnTo>
                    <a:pt x="2099" y="2624"/>
                  </a:lnTo>
                  <a:close/>
                </a:path>
              </a:pathLst>
            </a:custGeom>
            <a:solidFill>
              <a:srgbClr val="0B5982"/>
            </a:solidFill>
            <a:ln>
              <a:noFill/>
            </a:ln>
          </p:spPr>
        </p:sp>
        <p:sp>
          <p:nvSpPr>
            <p:cNvPr id="47" name="Google Shape;47;p5"/>
            <p:cNvSpPr/>
            <p:nvPr/>
          </p:nvSpPr>
          <p:spPr>
            <a:xfrm>
              <a:off x="3367088" y="2687637"/>
              <a:ext cx="4576762" cy="4170363"/>
            </a:xfrm>
            <a:custGeom>
              <a:avLst/>
              <a:gdLst/>
              <a:ahLst/>
              <a:cxnLst/>
              <a:rect l="l" t="t" r="r" b="b"/>
              <a:pathLst>
                <a:path w="2883" h="2627" extrusionOk="0">
                  <a:moveTo>
                    <a:pt x="0" y="0"/>
                  </a:moveTo>
                  <a:lnTo>
                    <a:pt x="3" y="3"/>
                  </a:lnTo>
                  <a:lnTo>
                    <a:pt x="2102" y="2627"/>
                  </a:lnTo>
                  <a:lnTo>
                    <a:pt x="2883" y="2627"/>
                  </a:lnTo>
                  <a:lnTo>
                    <a:pt x="225" y="57"/>
                  </a:lnTo>
                  <a:lnTo>
                    <a:pt x="0" y="0"/>
                  </a:lnTo>
                  <a:close/>
                </a:path>
              </a:pathLst>
            </a:custGeom>
            <a:solidFill>
              <a:srgbClr val="1186C3"/>
            </a:solidFill>
            <a:ln>
              <a:noFill/>
            </a:ln>
          </p:spPr>
        </p:sp>
        <p:sp>
          <p:nvSpPr>
            <p:cNvPr id="48" name="Google Shape;48;p5"/>
            <p:cNvSpPr/>
            <p:nvPr/>
          </p:nvSpPr>
          <p:spPr>
            <a:xfrm>
              <a:off x="2928938" y="2578100"/>
              <a:ext cx="3584575" cy="4279900"/>
            </a:xfrm>
            <a:custGeom>
              <a:avLst/>
              <a:gdLst/>
              <a:ahLst/>
              <a:cxnLst/>
              <a:rect l="l" t="t" r="r" b="b"/>
              <a:pathLst>
                <a:path w="2258" h="2696" extrusionOk="0">
                  <a:moveTo>
                    <a:pt x="2258" y="2696"/>
                  </a:moveTo>
                  <a:lnTo>
                    <a:pt x="264" y="111"/>
                  </a:lnTo>
                  <a:lnTo>
                    <a:pt x="228" y="60"/>
                  </a:lnTo>
                  <a:lnTo>
                    <a:pt x="225" y="57"/>
                  </a:lnTo>
                  <a:lnTo>
                    <a:pt x="0" y="0"/>
                  </a:lnTo>
                  <a:lnTo>
                    <a:pt x="0" y="3"/>
                  </a:lnTo>
                  <a:lnTo>
                    <a:pt x="1697" y="2696"/>
                  </a:lnTo>
                  <a:lnTo>
                    <a:pt x="2258" y="2696"/>
                  </a:lnTo>
                  <a:close/>
                </a:path>
              </a:pathLst>
            </a:custGeom>
            <a:solidFill>
              <a:srgbClr val="3F3F3F"/>
            </a:solidFill>
            <a:ln>
              <a:noFill/>
            </a:ln>
          </p:spPr>
        </p:sp>
      </p:grpSp>
      <p:sp>
        <p:nvSpPr>
          <p:cNvPr id="49" name="Google Shape;49;p5"/>
          <p:cNvSpPr txBox="1">
            <a:spLocks noGrp="1"/>
          </p:cNvSpPr>
          <p:nvPr>
            <p:ph type="ctrTitle"/>
          </p:nvPr>
        </p:nvSpPr>
        <p:spPr>
          <a:xfrm>
            <a:off x="2928401" y="1380068"/>
            <a:ext cx="8574622" cy="2616199"/>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dk1"/>
              </a:buClr>
              <a:buSzPts val="6000"/>
              <a:buFont typeface="Corbel"/>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5"/>
          <p:cNvSpPr txBox="1">
            <a:spLocks noGrp="1"/>
          </p:cNvSpPr>
          <p:nvPr>
            <p:ph type="subTitle" idx="1"/>
          </p:nvPr>
        </p:nvSpPr>
        <p:spPr>
          <a:xfrm>
            <a:off x="4515377" y="3996267"/>
            <a:ext cx="6987645" cy="1388534"/>
          </a:xfrm>
          <a:prstGeom prst="rect">
            <a:avLst/>
          </a:prstGeom>
          <a:noFill/>
          <a:ln>
            <a:noFill/>
          </a:ln>
        </p:spPr>
        <p:txBody>
          <a:bodyPr spcFirstLastPara="1" wrap="square" lIns="91425" tIns="45700" rIns="91425" bIns="45700" anchor="t" anchorCtr="0">
            <a:normAutofit/>
          </a:bodyPr>
          <a:lstStyle>
            <a:lvl1pPr lvl="0" algn="r">
              <a:spcBef>
                <a:spcPts val="420"/>
              </a:spcBef>
              <a:spcAft>
                <a:spcPts val="0"/>
              </a:spcAft>
              <a:buSzPts val="3045"/>
              <a:buNone/>
              <a:defRPr sz="2100">
                <a:solidFill>
                  <a:schemeClr val="dk1"/>
                </a:solidFill>
              </a:defRPr>
            </a:lvl1pPr>
            <a:lvl2pPr lvl="1" algn="ctr">
              <a:spcBef>
                <a:spcPts val="600"/>
              </a:spcBef>
              <a:spcAft>
                <a:spcPts val="0"/>
              </a:spcAft>
              <a:buSzPts val="2900"/>
              <a:buNone/>
              <a:defRPr>
                <a:solidFill>
                  <a:srgbClr val="888888"/>
                </a:solidFill>
              </a:defRPr>
            </a:lvl2pPr>
            <a:lvl3pPr lvl="2" algn="ctr">
              <a:spcBef>
                <a:spcPts val="600"/>
              </a:spcBef>
              <a:spcAft>
                <a:spcPts val="0"/>
              </a:spcAft>
              <a:buSzPts val="2610"/>
              <a:buNone/>
              <a:defRPr>
                <a:solidFill>
                  <a:srgbClr val="888888"/>
                </a:solidFill>
              </a:defRPr>
            </a:lvl3pPr>
            <a:lvl4pPr lvl="3" algn="ctr">
              <a:spcBef>
                <a:spcPts val="600"/>
              </a:spcBef>
              <a:spcAft>
                <a:spcPts val="0"/>
              </a:spcAft>
              <a:buSzPts val="2320"/>
              <a:buNone/>
              <a:defRPr>
                <a:solidFill>
                  <a:srgbClr val="888888"/>
                </a:solidFill>
              </a:defRPr>
            </a:lvl4pPr>
            <a:lvl5pPr lvl="4" algn="ctr">
              <a:spcBef>
                <a:spcPts val="600"/>
              </a:spcBef>
              <a:spcAft>
                <a:spcPts val="0"/>
              </a:spcAft>
              <a:buSzPts val="2030"/>
              <a:buNone/>
              <a:defRPr>
                <a:solidFill>
                  <a:srgbClr val="888888"/>
                </a:solidFill>
              </a:defRPr>
            </a:lvl5pPr>
            <a:lvl6pPr lvl="5" algn="ctr">
              <a:spcBef>
                <a:spcPts val="600"/>
              </a:spcBef>
              <a:spcAft>
                <a:spcPts val="0"/>
              </a:spcAft>
              <a:buSzPts val="2030"/>
              <a:buNone/>
              <a:defRPr>
                <a:solidFill>
                  <a:srgbClr val="888888"/>
                </a:solidFill>
              </a:defRPr>
            </a:lvl6pPr>
            <a:lvl7pPr lvl="6" algn="ctr">
              <a:spcBef>
                <a:spcPts val="600"/>
              </a:spcBef>
              <a:spcAft>
                <a:spcPts val="0"/>
              </a:spcAft>
              <a:buSzPts val="2030"/>
              <a:buNone/>
              <a:defRPr>
                <a:solidFill>
                  <a:srgbClr val="888888"/>
                </a:solidFill>
              </a:defRPr>
            </a:lvl7pPr>
            <a:lvl8pPr lvl="7" algn="ctr">
              <a:spcBef>
                <a:spcPts val="600"/>
              </a:spcBef>
              <a:spcAft>
                <a:spcPts val="0"/>
              </a:spcAft>
              <a:buSzPts val="2030"/>
              <a:buNone/>
              <a:defRPr>
                <a:solidFill>
                  <a:srgbClr val="888888"/>
                </a:solidFill>
              </a:defRPr>
            </a:lvl8pPr>
            <a:lvl9pPr lvl="8" algn="ctr">
              <a:spcBef>
                <a:spcPts val="600"/>
              </a:spcBef>
              <a:spcAft>
                <a:spcPts val="600"/>
              </a:spcAft>
              <a:buSzPts val="2030"/>
              <a:buNone/>
              <a:defRPr>
                <a:solidFill>
                  <a:srgbClr val="888888"/>
                </a:solidFill>
              </a:defRPr>
            </a:lvl9pPr>
          </a:lstStyle>
          <a:p>
            <a:endParaRPr/>
          </a:p>
        </p:txBody>
      </p:sp>
      <p:sp>
        <p:nvSpPr>
          <p:cNvPr id="51" name="Google Shape;51;p5"/>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
          <p:cNvSpPr txBox="1">
            <a:spLocks noGrp="1"/>
          </p:cNvSpPr>
          <p:nvPr>
            <p:ph type="ftr" idx="11"/>
          </p:nvPr>
        </p:nvSpPr>
        <p:spPr>
          <a:xfrm>
            <a:off x="5332412" y="5883275"/>
            <a:ext cx="432404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54"/>
        <p:cNvGrpSpPr/>
        <p:nvPr/>
      </p:nvGrpSpPr>
      <p:grpSpPr>
        <a:xfrm>
          <a:off x="0" y="0"/>
          <a:ext cx="0" cy="0"/>
          <a:chOff x="0" y="0"/>
          <a:chExt cx="0" cy="0"/>
        </a:xfrm>
      </p:grpSpPr>
      <p:sp>
        <p:nvSpPr>
          <p:cNvPr id="55" name="Google Shape;55;p6"/>
          <p:cNvSpPr txBox="1">
            <a:spLocks noGrp="1"/>
          </p:cNvSpPr>
          <p:nvPr>
            <p:ph type="title"/>
          </p:nvPr>
        </p:nvSpPr>
        <p:spPr>
          <a:xfrm>
            <a:off x="2572279" y="2666999"/>
            <a:ext cx="8930747" cy="2110382"/>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dk1"/>
              </a:buClr>
              <a:buSzPts val="4000"/>
              <a:buFont typeface="Corbel"/>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
          <p:cNvSpPr txBox="1">
            <a:spLocks noGrp="1"/>
          </p:cNvSpPr>
          <p:nvPr>
            <p:ph type="body" idx="1"/>
          </p:nvPr>
        </p:nvSpPr>
        <p:spPr>
          <a:xfrm>
            <a:off x="2572278" y="4777381"/>
            <a:ext cx="8930748" cy="860400"/>
          </a:xfrm>
          <a:prstGeom prst="rect">
            <a:avLst/>
          </a:prstGeom>
          <a:noFill/>
          <a:ln>
            <a:noFill/>
          </a:ln>
        </p:spPr>
        <p:txBody>
          <a:bodyPr spcFirstLastPara="1" wrap="square" lIns="91425" tIns="45700" rIns="91425" bIns="45700" anchor="t" anchorCtr="0">
            <a:normAutofit/>
          </a:bodyPr>
          <a:lstStyle>
            <a:lvl1pPr marL="457200" lvl="0" indent="-228600" algn="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57" name="Google Shape;57;p6"/>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6"/>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6"/>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7"/>
          <p:cNvSpPr txBox="1">
            <a:spLocks noGrp="1"/>
          </p:cNvSpPr>
          <p:nvPr>
            <p:ph type="body" idx="1"/>
          </p:nvPr>
        </p:nvSpPr>
        <p:spPr>
          <a:xfrm>
            <a:off x="1484312" y="2666999"/>
            <a:ext cx="4895055" cy="3124201"/>
          </a:xfrm>
          <a:prstGeom prst="rect">
            <a:avLst/>
          </a:prstGeom>
          <a:noFill/>
          <a:ln>
            <a:noFill/>
          </a:ln>
        </p:spPr>
        <p:txBody>
          <a:bodyPr spcFirstLastPara="1" wrap="square" lIns="91425" tIns="45700" rIns="91425" bIns="45700" anchor="ctr"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63" name="Google Shape;63;p7"/>
          <p:cNvSpPr txBox="1">
            <a:spLocks noGrp="1"/>
          </p:cNvSpPr>
          <p:nvPr>
            <p:ph type="body" idx="2"/>
          </p:nvPr>
        </p:nvSpPr>
        <p:spPr>
          <a:xfrm>
            <a:off x="6607967" y="2667000"/>
            <a:ext cx="4895056" cy="3124200"/>
          </a:xfrm>
          <a:prstGeom prst="rect">
            <a:avLst/>
          </a:prstGeom>
          <a:noFill/>
          <a:ln>
            <a:noFill/>
          </a:ln>
        </p:spPr>
        <p:txBody>
          <a:bodyPr spcFirstLastPara="1" wrap="square" lIns="91425" tIns="45700" rIns="91425" bIns="45700" anchor="ctr"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64" name="Google Shape;64;p7"/>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7"/>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7"/>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67"/>
        <p:cNvGrpSpPr/>
        <p:nvPr/>
      </p:nvGrpSpPr>
      <p:grpSpPr>
        <a:xfrm>
          <a:off x="0" y="0"/>
          <a:ext cx="0" cy="0"/>
          <a:chOff x="0" y="0"/>
          <a:chExt cx="0" cy="0"/>
        </a:xfrm>
      </p:grpSpPr>
      <p:sp>
        <p:nvSpPr>
          <p:cNvPr id="68" name="Google Shape;68;p8"/>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8"/>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8"/>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72"/>
        <p:cNvGrpSpPr/>
        <p:nvPr/>
      </p:nvGrpSpPr>
      <p:grpSpPr>
        <a:xfrm>
          <a:off x="0" y="0"/>
          <a:ext cx="0" cy="0"/>
          <a:chOff x="0" y="0"/>
          <a:chExt cx="0" cy="0"/>
        </a:xfrm>
      </p:grpSpPr>
      <p:sp>
        <p:nvSpPr>
          <p:cNvPr id="73" name="Google Shape;73;p9"/>
          <p:cNvSpPr txBox="1">
            <a:spLocks noGrp="1"/>
          </p:cNvSpPr>
          <p:nvPr>
            <p:ph type="title"/>
          </p:nvPr>
        </p:nvSpPr>
        <p:spPr>
          <a:xfrm>
            <a:off x="1484312" y="1600200"/>
            <a:ext cx="3549121"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chemeClr val="dk1"/>
              </a:buClr>
              <a:buSzPts val="2400"/>
              <a:buFont typeface="Corbel"/>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9"/>
          <p:cNvSpPr txBox="1">
            <a:spLocks noGrp="1"/>
          </p:cNvSpPr>
          <p:nvPr>
            <p:ph type="body" idx="1"/>
          </p:nvPr>
        </p:nvSpPr>
        <p:spPr>
          <a:xfrm>
            <a:off x="5262033" y="685799"/>
            <a:ext cx="6240990" cy="5105401"/>
          </a:xfrm>
          <a:prstGeom prst="rect">
            <a:avLst/>
          </a:prstGeom>
          <a:noFill/>
          <a:ln>
            <a:noFill/>
          </a:ln>
        </p:spPr>
        <p:txBody>
          <a:bodyPr spcFirstLastPara="1" wrap="square" lIns="91425" tIns="45700" rIns="91425" bIns="45700" anchor="ctr" anchorCtr="0">
            <a:normAutofit/>
          </a:bodyPr>
          <a:lstStyle>
            <a:lvl1pPr marL="457200" lvl="0" indent="-412750" algn="l">
              <a:spcBef>
                <a:spcPts val="400"/>
              </a:spcBef>
              <a:spcAft>
                <a:spcPts val="0"/>
              </a:spcAft>
              <a:buSzPts val="2900"/>
              <a:buChar char="•"/>
              <a:defRPr sz="2000"/>
            </a:lvl1pPr>
            <a:lvl2pPr marL="914400" lvl="1" indent="-394335" algn="l">
              <a:spcBef>
                <a:spcPts val="600"/>
              </a:spcBef>
              <a:spcAft>
                <a:spcPts val="0"/>
              </a:spcAft>
              <a:buSzPts val="2610"/>
              <a:buChar char="•"/>
              <a:defRPr sz="1800"/>
            </a:lvl2pPr>
            <a:lvl3pPr marL="1371600" lvl="2" indent="-375919" algn="l">
              <a:spcBef>
                <a:spcPts val="600"/>
              </a:spcBef>
              <a:spcAft>
                <a:spcPts val="0"/>
              </a:spcAft>
              <a:buSzPts val="2320"/>
              <a:buChar char="•"/>
              <a:defRPr sz="1600"/>
            </a:lvl3pPr>
            <a:lvl4pPr marL="1828800" lvl="3" indent="-357505" algn="l">
              <a:spcBef>
                <a:spcPts val="600"/>
              </a:spcBef>
              <a:spcAft>
                <a:spcPts val="0"/>
              </a:spcAft>
              <a:buSzPts val="2030"/>
              <a:buChar char="•"/>
              <a:defRPr sz="1400"/>
            </a:lvl4pPr>
            <a:lvl5pPr marL="2286000" lvl="4" indent="-357504" algn="l">
              <a:spcBef>
                <a:spcPts val="600"/>
              </a:spcBef>
              <a:spcAft>
                <a:spcPts val="0"/>
              </a:spcAft>
              <a:buSzPts val="2030"/>
              <a:buChar char="•"/>
              <a:defRPr sz="1400"/>
            </a:lvl5pPr>
            <a:lvl6pPr marL="2743200" lvl="5" indent="-357504" algn="l">
              <a:spcBef>
                <a:spcPts val="600"/>
              </a:spcBef>
              <a:spcAft>
                <a:spcPts val="0"/>
              </a:spcAft>
              <a:buSzPts val="2030"/>
              <a:buChar char="•"/>
              <a:defRPr sz="1400"/>
            </a:lvl6pPr>
            <a:lvl7pPr marL="3200400" lvl="6" indent="-357504" algn="l">
              <a:spcBef>
                <a:spcPts val="600"/>
              </a:spcBef>
              <a:spcAft>
                <a:spcPts val="0"/>
              </a:spcAft>
              <a:buSzPts val="2030"/>
              <a:buChar char="•"/>
              <a:defRPr sz="1400"/>
            </a:lvl7pPr>
            <a:lvl8pPr marL="3657600" lvl="7" indent="-357504" algn="l">
              <a:spcBef>
                <a:spcPts val="600"/>
              </a:spcBef>
              <a:spcAft>
                <a:spcPts val="0"/>
              </a:spcAft>
              <a:buSzPts val="2030"/>
              <a:buChar char="•"/>
              <a:defRPr sz="1400"/>
            </a:lvl8pPr>
            <a:lvl9pPr marL="4114800" lvl="8" indent="-357504" algn="l">
              <a:spcBef>
                <a:spcPts val="600"/>
              </a:spcBef>
              <a:spcAft>
                <a:spcPts val="600"/>
              </a:spcAft>
              <a:buSzPts val="2030"/>
              <a:buChar char="•"/>
              <a:defRPr sz="1400"/>
            </a:lvl9pPr>
          </a:lstStyle>
          <a:p>
            <a:endParaRPr/>
          </a:p>
        </p:txBody>
      </p:sp>
      <p:sp>
        <p:nvSpPr>
          <p:cNvPr id="75" name="Google Shape;75;p9"/>
          <p:cNvSpPr txBox="1">
            <a:spLocks noGrp="1"/>
          </p:cNvSpPr>
          <p:nvPr>
            <p:ph type="body" idx="2"/>
          </p:nvPr>
        </p:nvSpPr>
        <p:spPr>
          <a:xfrm>
            <a:off x="1484312" y="2971800"/>
            <a:ext cx="3549121" cy="1828800"/>
          </a:xfrm>
          <a:prstGeom prst="rect">
            <a:avLst/>
          </a:prstGeom>
          <a:noFill/>
          <a:ln>
            <a:noFill/>
          </a:ln>
        </p:spPr>
        <p:txBody>
          <a:bodyPr spcFirstLastPara="1" wrap="square" lIns="91425" tIns="45700" rIns="91425" bIns="45700" anchor="ctr" anchorCtr="0">
            <a:normAutofit/>
          </a:bodyPr>
          <a:lstStyle>
            <a:lvl1pPr marL="457200" lvl="0" indent="-228600" algn="ctr">
              <a:spcBef>
                <a:spcPts val="320"/>
              </a:spcBef>
              <a:spcAft>
                <a:spcPts val="0"/>
              </a:spcAft>
              <a:buSzPts val="2320"/>
              <a:buNone/>
              <a:defRPr sz="1600"/>
            </a:lvl1pPr>
            <a:lvl2pPr marL="914400" lvl="1" indent="-228600" algn="l">
              <a:spcBef>
                <a:spcPts val="600"/>
              </a:spcBef>
              <a:spcAft>
                <a:spcPts val="0"/>
              </a:spcAft>
              <a:buSzPts val="1740"/>
              <a:buNone/>
              <a:defRPr sz="1200"/>
            </a:lvl2pPr>
            <a:lvl3pPr marL="1371600" lvl="2" indent="-228600" algn="l">
              <a:spcBef>
                <a:spcPts val="600"/>
              </a:spcBef>
              <a:spcAft>
                <a:spcPts val="0"/>
              </a:spcAft>
              <a:buSzPts val="1450"/>
              <a:buNone/>
              <a:defRPr sz="1000"/>
            </a:lvl3pPr>
            <a:lvl4pPr marL="1828800" lvl="3" indent="-228600" algn="l">
              <a:spcBef>
                <a:spcPts val="600"/>
              </a:spcBef>
              <a:spcAft>
                <a:spcPts val="0"/>
              </a:spcAft>
              <a:buSzPts val="1305"/>
              <a:buNone/>
              <a:defRPr sz="900"/>
            </a:lvl4pPr>
            <a:lvl5pPr marL="2286000" lvl="4" indent="-228600" algn="l">
              <a:spcBef>
                <a:spcPts val="600"/>
              </a:spcBef>
              <a:spcAft>
                <a:spcPts val="0"/>
              </a:spcAft>
              <a:buSzPts val="1305"/>
              <a:buNone/>
              <a:defRPr sz="900"/>
            </a:lvl5pPr>
            <a:lvl6pPr marL="2743200" lvl="5" indent="-228600" algn="l">
              <a:spcBef>
                <a:spcPts val="600"/>
              </a:spcBef>
              <a:spcAft>
                <a:spcPts val="0"/>
              </a:spcAft>
              <a:buSzPts val="1305"/>
              <a:buNone/>
              <a:defRPr sz="900"/>
            </a:lvl6pPr>
            <a:lvl7pPr marL="3200400" lvl="6" indent="-228600" algn="l">
              <a:spcBef>
                <a:spcPts val="600"/>
              </a:spcBef>
              <a:spcAft>
                <a:spcPts val="0"/>
              </a:spcAft>
              <a:buSzPts val="1305"/>
              <a:buNone/>
              <a:defRPr sz="900"/>
            </a:lvl7pPr>
            <a:lvl8pPr marL="3657600" lvl="7" indent="-228600" algn="l">
              <a:spcBef>
                <a:spcPts val="600"/>
              </a:spcBef>
              <a:spcAft>
                <a:spcPts val="0"/>
              </a:spcAft>
              <a:buSzPts val="1305"/>
              <a:buNone/>
              <a:defRPr sz="900"/>
            </a:lvl8pPr>
            <a:lvl9pPr marL="4114800" lvl="8" indent="-228600" algn="l">
              <a:spcBef>
                <a:spcPts val="600"/>
              </a:spcBef>
              <a:spcAft>
                <a:spcPts val="600"/>
              </a:spcAft>
              <a:buSzPts val="1305"/>
              <a:buNone/>
              <a:defRPr sz="900"/>
            </a:lvl9pPr>
          </a:lstStyle>
          <a:p>
            <a:endParaRPr/>
          </a:p>
        </p:txBody>
      </p:sp>
      <p:sp>
        <p:nvSpPr>
          <p:cNvPr id="76" name="Google Shape;76;p9"/>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9"/>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79"/>
        <p:cNvGrpSpPr/>
        <p:nvPr/>
      </p:nvGrpSpPr>
      <p:grpSpPr>
        <a:xfrm>
          <a:off x="0" y="0"/>
          <a:ext cx="0" cy="0"/>
          <a:chOff x="0" y="0"/>
          <a:chExt cx="0" cy="0"/>
        </a:xfrm>
      </p:grpSpPr>
      <p:sp>
        <p:nvSpPr>
          <p:cNvPr id="80" name="Google Shape;80;p10"/>
          <p:cNvSpPr txBox="1">
            <a:spLocks noGrp="1"/>
          </p:cNvSpPr>
          <p:nvPr>
            <p:ph type="title"/>
          </p:nvPr>
        </p:nvSpPr>
        <p:spPr>
          <a:xfrm>
            <a:off x="1482724" y="1752599"/>
            <a:ext cx="5426158"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chemeClr val="dk1"/>
              </a:buClr>
              <a:buSzPts val="2800"/>
              <a:buFont typeface="Corbel"/>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0"/>
          <p:cNvSpPr>
            <a:spLocks noGrp="1"/>
          </p:cNvSpPr>
          <p:nvPr>
            <p:ph type="pic" idx="2"/>
          </p:nvPr>
        </p:nvSpPr>
        <p:spPr>
          <a:xfrm>
            <a:off x="7594682" y="914400"/>
            <a:ext cx="3280974" cy="4572000"/>
          </a:xfrm>
          <a:prstGeom prst="roundRect">
            <a:avLst>
              <a:gd name="adj" fmla="val 4280"/>
            </a:avLst>
          </a:prstGeom>
          <a:noFill/>
          <a:ln w="381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lvl1pPr marR="0" lvl="0" algn="ctr" rtl="0">
              <a:spcBef>
                <a:spcPts val="32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1pPr>
            <a:lvl2pPr marR="0" lvl="1"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2pPr>
            <a:lvl3pPr marR="0" lvl="2"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3pPr>
            <a:lvl4pPr marR="0" lvl="3"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4pPr>
            <a:lvl5pPr marR="0" lvl="4"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5pPr>
            <a:lvl6pPr marR="0" lvl="5"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6pPr>
            <a:lvl7pPr marR="0" lvl="6"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7pPr>
            <a:lvl8pPr marR="0" lvl="7"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8pPr>
            <a:lvl9pPr marR="0" lvl="8" algn="l" rtl="0">
              <a:spcBef>
                <a:spcPts val="600"/>
              </a:spcBef>
              <a:spcAft>
                <a:spcPts val="600"/>
              </a:spcAft>
              <a:buClr>
                <a:srgbClr val="1186C3"/>
              </a:buClr>
              <a:buSzPts val="2320"/>
              <a:buFont typeface="Arial"/>
              <a:buNone/>
              <a:defRPr sz="1600" b="0" i="0" u="none" strike="noStrike" cap="none">
                <a:solidFill>
                  <a:schemeClr val="dk1"/>
                </a:solidFill>
                <a:latin typeface="Corbel"/>
                <a:ea typeface="Corbel"/>
                <a:cs typeface="Corbel"/>
                <a:sym typeface="Corbel"/>
              </a:defRPr>
            </a:lvl9pPr>
          </a:lstStyle>
          <a:p>
            <a:endParaRPr/>
          </a:p>
        </p:txBody>
      </p:sp>
      <p:sp>
        <p:nvSpPr>
          <p:cNvPr id="82" name="Google Shape;82;p10"/>
          <p:cNvSpPr txBox="1">
            <a:spLocks noGrp="1"/>
          </p:cNvSpPr>
          <p:nvPr>
            <p:ph type="body" idx="1"/>
          </p:nvPr>
        </p:nvSpPr>
        <p:spPr>
          <a:xfrm>
            <a:off x="1482724" y="3124199"/>
            <a:ext cx="5426158" cy="1828800"/>
          </a:xfrm>
          <a:prstGeom prst="rect">
            <a:avLst/>
          </a:prstGeom>
          <a:noFill/>
          <a:ln>
            <a:noFill/>
          </a:ln>
        </p:spPr>
        <p:txBody>
          <a:bodyPr spcFirstLastPara="1" wrap="square" lIns="91425" tIns="45700" rIns="91425" bIns="45700" anchor="ctr" anchorCtr="0">
            <a:normAutofit/>
          </a:bodyPr>
          <a:lstStyle>
            <a:lvl1pPr marL="457200" lvl="0" indent="-228600" algn="ctr">
              <a:spcBef>
                <a:spcPts val="360"/>
              </a:spcBef>
              <a:spcAft>
                <a:spcPts val="0"/>
              </a:spcAft>
              <a:buSzPts val="2610"/>
              <a:buNone/>
              <a:defRPr sz="1800"/>
            </a:lvl1pPr>
            <a:lvl2pPr marL="914400" lvl="1" indent="-228600" algn="l">
              <a:spcBef>
                <a:spcPts val="600"/>
              </a:spcBef>
              <a:spcAft>
                <a:spcPts val="0"/>
              </a:spcAft>
              <a:buSzPts val="1740"/>
              <a:buNone/>
              <a:defRPr sz="1200"/>
            </a:lvl2pPr>
            <a:lvl3pPr marL="1371600" lvl="2" indent="-228600" algn="l">
              <a:spcBef>
                <a:spcPts val="600"/>
              </a:spcBef>
              <a:spcAft>
                <a:spcPts val="0"/>
              </a:spcAft>
              <a:buSzPts val="1450"/>
              <a:buNone/>
              <a:defRPr sz="1000"/>
            </a:lvl3pPr>
            <a:lvl4pPr marL="1828800" lvl="3" indent="-228600" algn="l">
              <a:spcBef>
                <a:spcPts val="600"/>
              </a:spcBef>
              <a:spcAft>
                <a:spcPts val="0"/>
              </a:spcAft>
              <a:buSzPts val="1305"/>
              <a:buNone/>
              <a:defRPr sz="900"/>
            </a:lvl4pPr>
            <a:lvl5pPr marL="2286000" lvl="4" indent="-228600" algn="l">
              <a:spcBef>
                <a:spcPts val="600"/>
              </a:spcBef>
              <a:spcAft>
                <a:spcPts val="0"/>
              </a:spcAft>
              <a:buSzPts val="1305"/>
              <a:buNone/>
              <a:defRPr sz="900"/>
            </a:lvl5pPr>
            <a:lvl6pPr marL="2743200" lvl="5" indent="-228600" algn="l">
              <a:spcBef>
                <a:spcPts val="600"/>
              </a:spcBef>
              <a:spcAft>
                <a:spcPts val="0"/>
              </a:spcAft>
              <a:buSzPts val="1305"/>
              <a:buNone/>
              <a:defRPr sz="900"/>
            </a:lvl6pPr>
            <a:lvl7pPr marL="3200400" lvl="6" indent="-228600" algn="l">
              <a:spcBef>
                <a:spcPts val="600"/>
              </a:spcBef>
              <a:spcAft>
                <a:spcPts val="0"/>
              </a:spcAft>
              <a:buSzPts val="1305"/>
              <a:buNone/>
              <a:defRPr sz="900"/>
            </a:lvl7pPr>
            <a:lvl8pPr marL="3657600" lvl="7" indent="-228600" algn="l">
              <a:spcBef>
                <a:spcPts val="600"/>
              </a:spcBef>
              <a:spcAft>
                <a:spcPts val="0"/>
              </a:spcAft>
              <a:buSzPts val="1305"/>
              <a:buNone/>
              <a:defRPr sz="900"/>
            </a:lvl8pPr>
            <a:lvl9pPr marL="4114800" lvl="8" indent="-228600" algn="l">
              <a:spcBef>
                <a:spcPts val="600"/>
              </a:spcBef>
              <a:spcAft>
                <a:spcPts val="600"/>
              </a:spcAft>
              <a:buSzPts val="1305"/>
              <a:buNone/>
              <a:defRPr sz="900"/>
            </a:lvl9pPr>
          </a:lstStyle>
          <a:p>
            <a:endParaRPr/>
          </a:p>
        </p:txBody>
      </p:sp>
      <p:sp>
        <p:nvSpPr>
          <p:cNvPr id="83" name="Google Shape;83;p10"/>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0"/>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0"/>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150812" y="0"/>
            <a:ext cx="2436813" cy="6858001"/>
            <a:chOff x="1320800" y="0"/>
            <a:chExt cx="2436813" cy="6858001"/>
          </a:xfrm>
        </p:grpSpPr>
        <p:sp>
          <p:nvSpPr>
            <p:cNvPr id="11" name="Google Shape;11;p1"/>
            <p:cNvSpPr/>
            <p:nvPr/>
          </p:nvSpPr>
          <p:spPr>
            <a:xfrm>
              <a:off x="1627188" y="0"/>
              <a:ext cx="1122363" cy="5329238"/>
            </a:xfrm>
            <a:custGeom>
              <a:avLst/>
              <a:gdLst/>
              <a:ahLst/>
              <a:cxnLst/>
              <a:rect l="l" t="t" r="r" b="b"/>
              <a:pathLst>
                <a:path w="707" h="3357" extrusionOk="0">
                  <a:moveTo>
                    <a:pt x="0" y="3330"/>
                  </a:moveTo>
                  <a:lnTo>
                    <a:pt x="156" y="3357"/>
                  </a:lnTo>
                  <a:lnTo>
                    <a:pt x="707" y="0"/>
                  </a:lnTo>
                  <a:lnTo>
                    <a:pt x="547" y="0"/>
                  </a:lnTo>
                  <a:lnTo>
                    <a:pt x="0" y="3330"/>
                  </a:lnTo>
                  <a:close/>
                </a:path>
              </a:pathLst>
            </a:custGeom>
            <a:solidFill>
              <a:schemeClr val="accent1"/>
            </a:solidFill>
            <a:ln>
              <a:noFill/>
            </a:ln>
          </p:spPr>
        </p:sp>
        <p:sp>
          <p:nvSpPr>
            <p:cNvPr id="12" name="Google Shape;12;p1"/>
            <p:cNvSpPr/>
            <p:nvPr/>
          </p:nvSpPr>
          <p:spPr>
            <a:xfrm>
              <a:off x="1320800" y="0"/>
              <a:ext cx="1117600" cy="5276850"/>
            </a:xfrm>
            <a:custGeom>
              <a:avLst/>
              <a:gdLst/>
              <a:ahLst/>
              <a:cxnLst/>
              <a:rect l="l" t="t" r="r" b="b"/>
              <a:pathLst>
                <a:path w="704" h="3324" extrusionOk="0">
                  <a:moveTo>
                    <a:pt x="704" y="0"/>
                  </a:moveTo>
                  <a:lnTo>
                    <a:pt x="545" y="0"/>
                  </a:lnTo>
                  <a:lnTo>
                    <a:pt x="0" y="3300"/>
                  </a:lnTo>
                  <a:lnTo>
                    <a:pt x="157" y="3324"/>
                  </a:lnTo>
                  <a:lnTo>
                    <a:pt x="704" y="0"/>
                  </a:lnTo>
                  <a:close/>
                </a:path>
              </a:pathLst>
            </a:custGeom>
            <a:solidFill>
              <a:srgbClr val="595959"/>
            </a:solidFill>
            <a:ln>
              <a:noFill/>
            </a:ln>
          </p:spPr>
        </p:sp>
        <p:sp>
          <p:nvSpPr>
            <p:cNvPr id="13" name="Google Shape;13;p1"/>
            <p:cNvSpPr/>
            <p:nvPr/>
          </p:nvSpPr>
          <p:spPr>
            <a:xfrm>
              <a:off x="1320800" y="5238750"/>
              <a:ext cx="1228725" cy="1619250"/>
            </a:xfrm>
            <a:custGeom>
              <a:avLst/>
              <a:gdLst/>
              <a:ahLst/>
              <a:cxnLst/>
              <a:rect l="l" t="t" r="r" b="b"/>
              <a:pathLst>
                <a:path w="774" h="1020" extrusionOk="0">
                  <a:moveTo>
                    <a:pt x="0" y="0"/>
                  </a:moveTo>
                  <a:lnTo>
                    <a:pt x="740" y="1020"/>
                  </a:lnTo>
                  <a:lnTo>
                    <a:pt x="774" y="1020"/>
                  </a:lnTo>
                  <a:lnTo>
                    <a:pt x="0" y="0"/>
                  </a:lnTo>
                  <a:close/>
                </a:path>
              </a:pathLst>
            </a:custGeom>
            <a:solidFill>
              <a:srgbClr val="262626"/>
            </a:solidFill>
            <a:ln>
              <a:noFill/>
            </a:ln>
          </p:spPr>
        </p:sp>
        <p:sp>
          <p:nvSpPr>
            <p:cNvPr id="14" name="Google Shape;14;p1"/>
            <p:cNvSpPr/>
            <p:nvPr/>
          </p:nvSpPr>
          <p:spPr>
            <a:xfrm>
              <a:off x="1627188" y="5291138"/>
              <a:ext cx="1495425" cy="1566863"/>
            </a:xfrm>
            <a:custGeom>
              <a:avLst/>
              <a:gdLst/>
              <a:ahLst/>
              <a:cxnLst/>
              <a:rect l="l" t="t" r="r" b="b"/>
              <a:pathLst>
                <a:path w="942" h="987" extrusionOk="0">
                  <a:moveTo>
                    <a:pt x="0" y="0"/>
                  </a:moveTo>
                  <a:lnTo>
                    <a:pt x="909" y="987"/>
                  </a:lnTo>
                  <a:lnTo>
                    <a:pt x="942" y="987"/>
                  </a:lnTo>
                  <a:lnTo>
                    <a:pt x="0" y="0"/>
                  </a:lnTo>
                  <a:close/>
                </a:path>
              </a:pathLst>
            </a:custGeom>
            <a:solidFill>
              <a:srgbClr val="0B5982"/>
            </a:solidFill>
            <a:ln>
              <a:noFill/>
            </a:ln>
          </p:spPr>
        </p:sp>
        <p:sp>
          <p:nvSpPr>
            <p:cNvPr id="15" name="Google Shape;15;p1"/>
            <p:cNvSpPr/>
            <p:nvPr/>
          </p:nvSpPr>
          <p:spPr>
            <a:xfrm>
              <a:off x="1627188" y="5286375"/>
              <a:ext cx="2130425" cy="1571625"/>
            </a:xfrm>
            <a:custGeom>
              <a:avLst/>
              <a:gdLst/>
              <a:ahLst/>
              <a:cxnLst/>
              <a:rect l="l" t="t" r="r" b="b"/>
              <a:pathLst>
                <a:path w="1342" h="990" extrusionOk="0">
                  <a:moveTo>
                    <a:pt x="0" y="3"/>
                  </a:moveTo>
                  <a:lnTo>
                    <a:pt x="942" y="990"/>
                  </a:lnTo>
                  <a:lnTo>
                    <a:pt x="1342" y="990"/>
                  </a:lnTo>
                  <a:lnTo>
                    <a:pt x="156" y="27"/>
                  </a:lnTo>
                  <a:lnTo>
                    <a:pt x="0" y="0"/>
                  </a:lnTo>
                  <a:lnTo>
                    <a:pt x="0" y="3"/>
                  </a:lnTo>
                  <a:close/>
                </a:path>
              </a:pathLst>
            </a:custGeom>
            <a:solidFill>
              <a:srgbClr val="1186C3"/>
            </a:solidFill>
            <a:ln>
              <a:noFill/>
            </a:ln>
          </p:spPr>
        </p:sp>
        <p:sp>
          <p:nvSpPr>
            <p:cNvPr id="16" name="Google Shape;16;p1"/>
            <p:cNvSpPr/>
            <p:nvPr/>
          </p:nvSpPr>
          <p:spPr>
            <a:xfrm>
              <a:off x="1320800" y="5238750"/>
              <a:ext cx="1695450" cy="1619250"/>
            </a:xfrm>
            <a:custGeom>
              <a:avLst/>
              <a:gdLst/>
              <a:ahLst/>
              <a:cxnLst/>
              <a:rect l="l" t="t" r="r" b="b"/>
              <a:pathLst>
                <a:path w="1068" h="1020" extrusionOk="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a:noFill/>
            </a:ln>
          </p:spPr>
        </p:sp>
      </p:grpSp>
      <p:sp>
        <p:nvSpPr>
          <p:cNvPr id="17" name="Google Shape;17;p1"/>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000"/>
              <a:buFont typeface="Corbel"/>
              <a:buNone/>
              <a:defRPr sz="4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 name="Google Shape;18;p1"/>
          <p:cNvSpPr txBox="1">
            <a:spLocks noGrp="1"/>
          </p:cNvSpPr>
          <p:nvPr>
            <p:ph type="body" idx="1"/>
          </p:nvPr>
        </p:nvSpPr>
        <p:spPr>
          <a:xfrm>
            <a:off x="1484310" y="2666999"/>
            <a:ext cx="10018713" cy="3124201"/>
          </a:xfrm>
          <a:prstGeom prst="rect">
            <a:avLst/>
          </a:prstGeom>
          <a:noFill/>
          <a:ln>
            <a:noFill/>
          </a:ln>
        </p:spPr>
        <p:txBody>
          <a:bodyPr spcFirstLastPara="1" wrap="square" lIns="91425" tIns="45700" rIns="91425" bIns="45700" anchor="ctr" anchorCtr="0">
            <a:normAutofit/>
          </a:bodyPr>
          <a:lstStyle>
            <a:lvl1pPr marL="457200" marR="0" lvl="0" indent="-449580" algn="l" rtl="0">
              <a:spcBef>
                <a:spcPts val="480"/>
              </a:spcBef>
              <a:spcAft>
                <a:spcPts val="0"/>
              </a:spcAft>
              <a:buClr>
                <a:srgbClr val="1186C3"/>
              </a:buClr>
              <a:buSzPts val="3480"/>
              <a:buFont typeface="Arial"/>
              <a:buChar char="•"/>
              <a:defRPr sz="2400" b="0" i="0" u="none" strike="noStrike" cap="none">
                <a:solidFill>
                  <a:schemeClr val="dk1"/>
                </a:solidFill>
                <a:latin typeface="Corbel"/>
                <a:ea typeface="Corbel"/>
                <a:cs typeface="Corbel"/>
                <a:sym typeface="Corbel"/>
              </a:defRPr>
            </a:lvl1pPr>
            <a:lvl2pPr marL="914400" marR="0" lvl="1" indent="-412750" algn="l" rtl="0">
              <a:spcBef>
                <a:spcPts val="600"/>
              </a:spcBef>
              <a:spcAft>
                <a:spcPts val="0"/>
              </a:spcAft>
              <a:buClr>
                <a:srgbClr val="1186C3"/>
              </a:buClr>
              <a:buSzPts val="2900"/>
              <a:buFont typeface="Arial"/>
              <a:buChar char="•"/>
              <a:defRPr sz="2000" b="0" i="0" u="none" strike="noStrike" cap="none">
                <a:solidFill>
                  <a:schemeClr val="dk1"/>
                </a:solidFill>
                <a:latin typeface="Corbel"/>
                <a:ea typeface="Corbel"/>
                <a:cs typeface="Corbel"/>
                <a:sym typeface="Corbel"/>
              </a:defRPr>
            </a:lvl2pPr>
            <a:lvl3pPr marL="1371600" marR="0" lvl="2" indent="-394335" algn="l" rtl="0">
              <a:spcBef>
                <a:spcPts val="600"/>
              </a:spcBef>
              <a:spcAft>
                <a:spcPts val="0"/>
              </a:spcAft>
              <a:buClr>
                <a:srgbClr val="1186C3"/>
              </a:buClr>
              <a:buSzPts val="2610"/>
              <a:buFont typeface="Arial"/>
              <a:buChar char="•"/>
              <a:defRPr sz="1800" b="0" i="0" u="none" strike="noStrike" cap="none">
                <a:solidFill>
                  <a:schemeClr val="dk1"/>
                </a:solidFill>
                <a:latin typeface="Corbel"/>
                <a:ea typeface="Corbel"/>
                <a:cs typeface="Corbel"/>
                <a:sym typeface="Corbel"/>
              </a:defRPr>
            </a:lvl3pPr>
            <a:lvl4pPr marL="1828800" marR="0" lvl="3" indent="-375919" algn="l" rtl="0">
              <a:spcBef>
                <a:spcPts val="600"/>
              </a:spcBef>
              <a:spcAft>
                <a:spcPts val="0"/>
              </a:spcAft>
              <a:buClr>
                <a:srgbClr val="1186C3"/>
              </a:buClr>
              <a:buSzPts val="2320"/>
              <a:buFont typeface="Arial"/>
              <a:buChar char="•"/>
              <a:defRPr sz="1600" b="0" i="0" u="none" strike="noStrike" cap="none">
                <a:solidFill>
                  <a:schemeClr val="dk1"/>
                </a:solidFill>
                <a:latin typeface="Corbel"/>
                <a:ea typeface="Corbel"/>
                <a:cs typeface="Corbel"/>
                <a:sym typeface="Corbel"/>
              </a:defRPr>
            </a:lvl4pPr>
            <a:lvl5pPr marL="2286000" marR="0" lvl="4"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5pPr>
            <a:lvl6pPr marL="2743200" marR="0" lvl="5"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6pPr>
            <a:lvl7pPr marL="3200400" marR="0" lvl="6"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7pPr>
            <a:lvl8pPr marL="3657600" marR="0" lvl="7"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8pPr>
            <a:lvl9pPr marL="4114800" marR="0" lvl="8" indent="-357504" algn="l" rtl="0">
              <a:spcBef>
                <a:spcPts val="600"/>
              </a:spcBef>
              <a:spcAft>
                <a:spcPts val="600"/>
              </a:spcAft>
              <a:buClr>
                <a:srgbClr val="1186C3"/>
              </a:buClr>
              <a:buSzPts val="2030"/>
              <a:buFont typeface="Arial"/>
              <a:buChar char="•"/>
              <a:defRPr sz="1400" b="0" i="0" u="none" strike="noStrike" cap="none">
                <a:solidFill>
                  <a:schemeClr val="dk1"/>
                </a:solidFill>
                <a:latin typeface="Corbel"/>
                <a:ea typeface="Corbel"/>
                <a:cs typeface="Corbel"/>
                <a:sym typeface="Corbel"/>
              </a:defRPr>
            </a:lvl9pPr>
          </a:lstStyle>
          <a:p>
            <a:endParaRPr/>
          </a:p>
        </p:txBody>
      </p:sp>
      <p:sp>
        <p:nvSpPr>
          <p:cNvPr id="19" name="Google Shape;19;p1"/>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20" name="Google Shape;20;p1"/>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21" name="Google Shape;21;p1"/>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Corbel"/>
                <a:ea typeface="Corbel"/>
                <a:cs typeface="Corbel"/>
                <a:sym typeface="Corbel"/>
              </a:defRPr>
            </a:lvl1pPr>
            <a:lvl2pPr marL="0" marR="0" lvl="1" indent="0" algn="r" rtl="0">
              <a:spcBef>
                <a:spcPts val="0"/>
              </a:spcBef>
              <a:buNone/>
              <a:defRPr sz="1000" b="0" i="0" u="none" strike="noStrike" cap="none">
                <a:solidFill>
                  <a:schemeClr val="dk1"/>
                </a:solidFill>
                <a:latin typeface="Corbel"/>
                <a:ea typeface="Corbel"/>
                <a:cs typeface="Corbel"/>
                <a:sym typeface="Corbel"/>
              </a:defRPr>
            </a:lvl2pPr>
            <a:lvl3pPr marL="0" marR="0" lvl="2" indent="0" algn="r" rtl="0">
              <a:spcBef>
                <a:spcPts val="0"/>
              </a:spcBef>
              <a:buNone/>
              <a:defRPr sz="1000" b="0" i="0" u="none" strike="noStrike" cap="none">
                <a:solidFill>
                  <a:schemeClr val="dk1"/>
                </a:solidFill>
                <a:latin typeface="Corbel"/>
                <a:ea typeface="Corbel"/>
                <a:cs typeface="Corbel"/>
                <a:sym typeface="Corbel"/>
              </a:defRPr>
            </a:lvl3pPr>
            <a:lvl4pPr marL="0" marR="0" lvl="3" indent="0" algn="r" rtl="0">
              <a:spcBef>
                <a:spcPts val="0"/>
              </a:spcBef>
              <a:buNone/>
              <a:defRPr sz="1000" b="0" i="0" u="none" strike="noStrike" cap="none">
                <a:solidFill>
                  <a:schemeClr val="dk1"/>
                </a:solidFill>
                <a:latin typeface="Corbel"/>
                <a:ea typeface="Corbel"/>
                <a:cs typeface="Corbel"/>
                <a:sym typeface="Corbel"/>
              </a:defRPr>
            </a:lvl4pPr>
            <a:lvl5pPr marL="0" marR="0" lvl="4" indent="0" algn="r" rtl="0">
              <a:spcBef>
                <a:spcPts val="0"/>
              </a:spcBef>
              <a:buNone/>
              <a:defRPr sz="1000" b="0" i="0" u="none" strike="noStrike" cap="none">
                <a:solidFill>
                  <a:schemeClr val="dk1"/>
                </a:solidFill>
                <a:latin typeface="Corbel"/>
                <a:ea typeface="Corbel"/>
                <a:cs typeface="Corbel"/>
                <a:sym typeface="Corbel"/>
              </a:defRPr>
            </a:lvl5pPr>
            <a:lvl6pPr marL="0" marR="0" lvl="5" indent="0" algn="r" rtl="0">
              <a:spcBef>
                <a:spcPts val="0"/>
              </a:spcBef>
              <a:buNone/>
              <a:defRPr sz="1000" b="0" i="0" u="none" strike="noStrike" cap="none">
                <a:solidFill>
                  <a:schemeClr val="dk1"/>
                </a:solidFill>
                <a:latin typeface="Corbel"/>
                <a:ea typeface="Corbel"/>
                <a:cs typeface="Corbel"/>
                <a:sym typeface="Corbel"/>
              </a:defRPr>
            </a:lvl6pPr>
            <a:lvl7pPr marL="0" marR="0" lvl="6" indent="0" algn="r" rtl="0">
              <a:spcBef>
                <a:spcPts val="0"/>
              </a:spcBef>
              <a:buNone/>
              <a:defRPr sz="1000" b="0" i="0" u="none" strike="noStrike" cap="none">
                <a:solidFill>
                  <a:schemeClr val="dk1"/>
                </a:solidFill>
                <a:latin typeface="Corbel"/>
                <a:ea typeface="Corbel"/>
                <a:cs typeface="Corbel"/>
                <a:sym typeface="Corbel"/>
              </a:defRPr>
            </a:lvl7pPr>
            <a:lvl8pPr marL="0" marR="0" lvl="7" indent="0" algn="r" rtl="0">
              <a:spcBef>
                <a:spcPts val="0"/>
              </a:spcBef>
              <a:buNone/>
              <a:defRPr sz="1000" b="0" i="0" u="none" strike="noStrike" cap="none">
                <a:solidFill>
                  <a:schemeClr val="dk1"/>
                </a:solidFill>
                <a:latin typeface="Corbel"/>
                <a:ea typeface="Corbel"/>
                <a:cs typeface="Corbel"/>
                <a:sym typeface="Corbel"/>
              </a:defRPr>
            </a:lvl8pPr>
            <a:lvl9pPr marL="0" marR="0" lvl="8" indent="0" algn="r" rtl="0">
              <a:spcBef>
                <a:spcPts val="0"/>
              </a:spcBef>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orbel"/>
              <a:buNone/>
            </a:pPr>
            <a:r>
              <a:rPr lang="es-ES"/>
              <a:t/>
            </a:r>
            <a:br>
              <a:rPr lang="es-ES"/>
            </a:br>
            <a:r>
              <a:rPr lang="es-ES"/>
              <a:t/>
            </a:r>
            <a:br>
              <a:rPr lang="es-ES"/>
            </a:br>
            <a:r>
              <a:rPr lang="es-ES">
                <a:solidFill>
                  <a:srgbClr val="0B5982"/>
                </a:solidFill>
              </a:rPr>
              <a:t> </a:t>
            </a:r>
            <a:r>
              <a:rPr lang="es-ES" b="1">
                <a:solidFill>
                  <a:srgbClr val="0B5982"/>
                </a:solidFill>
              </a:rPr>
              <a:t>ORIENTACIÓN VOCACIONAL 2º BACHILLERATO </a:t>
            </a:r>
            <a:r>
              <a:rPr lang="es-ES">
                <a:solidFill>
                  <a:srgbClr val="0B5982"/>
                </a:solidFill>
              </a:rPr>
              <a:t/>
            </a:r>
            <a:br>
              <a:rPr lang="es-ES">
                <a:solidFill>
                  <a:srgbClr val="0B5982"/>
                </a:solidFill>
              </a:rPr>
            </a:br>
            <a:r>
              <a:rPr lang="es-ES" b="1">
                <a:solidFill>
                  <a:srgbClr val="0B5982"/>
                </a:solidFill>
              </a:rPr>
              <a:t>IES SAN FERNANDO - CURSO 2020/2021 </a:t>
            </a:r>
            <a:r>
              <a:rPr lang="es-ES">
                <a:solidFill>
                  <a:srgbClr val="0B5982"/>
                </a:solidFill>
              </a:rPr>
              <a:t/>
            </a:r>
            <a:br>
              <a:rPr lang="es-ES">
                <a:solidFill>
                  <a:srgbClr val="0B5982"/>
                </a:solidFill>
              </a:rPr>
            </a:br>
            <a:r>
              <a:rPr lang="es-ES" b="1">
                <a:solidFill>
                  <a:srgbClr val="0B5982"/>
                </a:solidFill>
              </a:rPr>
              <a:t>Departamento de Orientación </a:t>
            </a:r>
            <a:endParaRPr>
              <a:solidFill>
                <a:srgbClr val="0B5982"/>
              </a:solidFill>
            </a:endParaRPr>
          </a:p>
        </p:txBody>
      </p:sp>
      <p:pic>
        <p:nvPicPr>
          <p:cNvPr id="147" name="Google Shape;147;p19"/>
          <p:cNvPicPr preferRelativeResize="0"/>
          <p:nvPr/>
        </p:nvPicPr>
        <p:blipFill rotWithShape="1">
          <a:blip r:embed="rId3">
            <a:alphaModFix/>
          </a:blip>
          <a:srcRect/>
          <a:stretch/>
        </p:blipFill>
        <p:spPr>
          <a:xfrm>
            <a:off x="3230440" y="3256393"/>
            <a:ext cx="5960451" cy="3466793"/>
          </a:xfrm>
          <a:prstGeom prst="rect">
            <a:avLst/>
          </a:prstGeom>
          <a:noFill/>
          <a:ln>
            <a:noFill/>
          </a:ln>
        </p:spPr>
      </p:pic>
      <p:sp>
        <p:nvSpPr>
          <p:cNvPr id="148" name="Google Shape;148;p19"/>
          <p:cNvSpPr txBox="1">
            <a:spLocks noGrp="1"/>
          </p:cNvSpPr>
          <p:nvPr>
            <p:ph type="body" idx="1"/>
          </p:nvPr>
        </p:nvSpPr>
        <p:spPr>
          <a:xfrm>
            <a:off x="1484311" y="3018692"/>
            <a:ext cx="10018713" cy="3124201"/>
          </a:xfrm>
          <a:prstGeom prst="rect">
            <a:avLst/>
          </a:prstGeom>
          <a:noFill/>
          <a:ln>
            <a:noFill/>
          </a:ln>
        </p:spPr>
        <p:txBody>
          <a:bodyPr spcFirstLastPara="1" wrap="square" lIns="91425" tIns="45700" rIns="91425" bIns="45700" anchor="ctr" anchorCtr="0">
            <a:normAutofit/>
          </a:bodyPr>
          <a:lstStyle/>
          <a:p>
            <a:pPr marL="285750" lvl="0" indent="-64770" algn="l" rtl="0">
              <a:spcBef>
                <a:spcPts val="0"/>
              </a:spcBef>
              <a:spcAft>
                <a:spcPts val="0"/>
              </a:spcAft>
              <a:buSzPts val="3480"/>
              <a:buNone/>
            </a:pPr>
            <a:endParaRPr/>
          </a:p>
          <a:p>
            <a:pPr marL="285750" lvl="0" indent="-64770" algn="l" rtl="0">
              <a:spcBef>
                <a:spcPts val="1080"/>
              </a:spcBef>
              <a:spcAft>
                <a:spcPts val="0"/>
              </a:spcAft>
              <a:buSzPts val="3480"/>
              <a:buNone/>
            </a:pPr>
            <a:endParaRPr/>
          </a:p>
          <a:p>
            <a:pPr marL="285750" lvl="0" indent="-64770" algn="l" rtl="0">
              <a:spcBef>
                <a:spcPts val="1080"/>
              </a:spcBef>
              <a:spcAft>
                <a:spcPts val="0"/>
              </a:spcAft>
              <a:buSzPts val="348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29"/>
          <p:cNvPicPr preferRelativeResize="0"/>
          <p:nvPr/>
        </p:nvPicPr>
        <p:blipFill rotWithShape="1">
          <a:blip r:embed="rId3">
            <a:alphaModFix/>
          </a:blip>
          <a:srcRect/>
          <a:stretch/>
        </p:blipFill>
        <p:spPr>
          <a:xfrm>
            <a:off x="2639889" y="872148"/>
            <a:ext cx="8708049" cy="5887962"/>
          </a:xfrm>
          <a:prstGeom prst="rect">
            <a:avLst/>
          </a:prstGeom>
          <a:noFill/>
          <a:ln>
            <a:noFill/>
          </a:ln>
        </p:spPr>
      </p:pic>
      <p:pic>
        <p:nvPicPr>
          <p:cNvPr id="209" name="Google Shape;209;p29"/>
          <p:cNvPicPr preferRelativeResize="0"/>
          <p:nvPr/>
        </p:nvPicPr>
        <p:blipFill rotWithShape="1">
          <a:blip r:embed="rId4">
            <a:alphaModFix/>
          </a:blip>
          <a:srcRect/>
          <a:stretch/>
        </p:blipFill>
        <p:spPr>
          <a:xfrm>
            <a:off x="2639888" y="97889"/>
            <a:ext cx="8708049" cy="77425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30"/>
          <p:cNvPicPr preferRelativeResize="0"/>
          <p:nvPr/>
        </p:nvPicPr>
        <p:blipFill rotWithShape="1">
          <a:blip r:embed="rId3">
            <a:alphaModFix/>
          </a:blip>
          <a:srcRect/>
          <a:stretch/>
        </p:blipFill>
        <p:spPr>
          <a:xfrm>
            <a:off x="2714738" y="92550"/>
            <a:ext cx="7906369" cy="667874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1"/>
          <p:cNvSpPr/>
          <p:nvPr/>
        </p:nvSpPr>
        <p:spPr>
          <a:xfrm>
            <a:off x="1926433" y="212589"/>
            <a:ext cx="9448799" cy="495520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dirty="0">
              <a:solidFill>
                <a:srgbClr val="000000"/>
              </a:solidFill>
              <a:latin typeface="Century Schoolbook"/>
              <a:ea typeface="Century Schoolbook"/>
              <a:cs typeface="Century Schoolbook"/>
              <a:sym typeface="Century Schoolbook"/>
            </a:endParaRPr>
          </a:p>
          <a:p>
            <a:pPr marL="0" marR="0" lvl="0" indent="0" algn="ctr" rtl="0">
              <a:spcBef>
                <a:spcPts val="0"/>
              </a:spcBef>
              <a:spcAft>
                <a:spcPts val="0"/>
              </a:spcAft>
              <a:buNone/>
            </a:pPr>
            <a:r>
              <a:rPr lang="es-ES" sz="3600" b="0" i="0" u="none" strike="noStrike" dirty="0" smtClean="0">
                <a:solidFill>
                  <a:srgbClr val="0B5982"/>
                </a:solidFill>
                <a:latin typeface="Century Schoolbook"/>
                <a:ea typeface="Century Schoolbook"/>
                <a:cs typeface="Century Schoolbook"/>
                <a:sym typeface="Century Schoolbook"/>
              </a:rPr>
              <a:t>SIN EL TÍTULO DE BACHILLERATO SE PUEDE ESTUDIAR UN </a:t>
            </a:r>
            <a:r>
              <a:rPr lang="es-ES" sz="3600" dirty="0" smtClean="0">
                <a:solidFill>
                  <a:srgbClr val="0B5982"/>
                </a:solidFill>
                <a:latin typeface="Century Schoolbook"/>
                <a:ea typeface="Century Schoolbook"/>
                <a:cs typeface="Century Schoolbook"/>
                <a:sym typeface="Century Schoolbook"/>
              </a:rPr>
              <a:t>CFGS REALIZANDO UNA </a:t>
            </a:r>
            <a:r>
              <a:rPr lang="es-ES" sz="3600" b="0" i="0" u="none" strike="noStrike" dirty="0" smtClean="0">
                <a:solidFill>
                  <a:srgbClr val="0B5982"/>
                </a:solidFill>
                <a:latin typeface="Century Schoolbook"/>
                <a:ea typeface="Century Schoolbook"/>
                <a:cs typeface="Century Schoolbook"/>
                <a:sym typeface="Century Schoolbook"/>
              </a:rPr>
              <a:t>PRUEBA </a:t>
            </a:r>
            <a:r>
              <a:rPr lang="es-ES" sz="3600" b="0" i="0" u="none" strike="noStrike" dirty="0">
                <a:solidFill>
                  <a:srgbClr val="0B5982"/>
                </a:solidFill>
                <a:latin typeface="Century Schoolbook"/>
                <a:ea typeface="Century Schoolbook"/>
                <a:cs typeface="Century Schoolbook"/>
                <a:sym typeface="Century Schoolbook"/>
              </a:rPr>
              <a:t>DE ACCESO A </a:t>
            </a:r>
            <a:r>
              <a:rPr lang="es-ES" sz="3600" b="0" i="0" u="none" strike="noStrike" dirty="0" smtClean="0">
                <a:solidFill>
                  <a:srgbClr val="0B5982"/>
                </a:solidFill>
                <a:latin typeface="Century Schoolbook"/>
                <a:ea typeface="Century Schoolbook"/>
                <a:cs typeface="Century Schoolbook"/>
                <a:sym typeface="Century Schoolbook"/>
              </a:rPr>
              <a:t>CFGS.</a:t>
            </a:r>
            <a:endParaRPr sz="1400" b="1" dirty="0">
              <a:solidFill>
                <a:schemeClr val="dk1"/>
              </a:solidFill>
              <a:latin typeface="Century Schoolbook"/>
              <a:ea typeface="Century Schoolbook"/>
              <a:cs typeface="Century Schoolbook"/>
              <a:sym typeface="Century Schoolbook"/>
            </a:endParaRPr>
          </a:p>
          <a:p>
            <a:pPr marL="0" marR="0" lvl="0" indent="0" algn="ctr" rtl="0">
              <a:spcBef>
                <a:spcPts val="0"/>
              </a:spcBef>
              <a:spcAft>
                <a:spcPts val="0"/>
              </a:spcAft>
              <a:buNone/>
            </a:pPr>
            <a:endParaRPr sz="1400" b="1" i="0" u="none" strike="noStrike" dirty="0">
              <a:solidFill>
                <a:schemeClr val="dk1"/>
              </a:solidFill>
              <a:latin typeface="Century Schoolbook"/>
              <a:ea typeface="Century Schoolbook"/>
              <a:cs typeface="Century Schoolbook"/>
              <a:sym typeface="Century Schoolbook"/>
            </a:endParaRPr>
          </a:p>
          <a:p>
            <a:pPr marL="0" marR="0" lvl="0" indent="0" algn="ctr" rtl="0">
              <a:spcBef>
                <a:spcPts val="0"/>
              </a:spcBef>
              <a:spcAft>
                <a:spcPts val="0"/>
              </a:spcAft>
              <a:buNone/>
            </a:pPr>
            <a:r>
              <a:rPr lang="es-ES" sz="1400" b="1" i="0" u="none" strike="noStrike" dirty="0">
                <a:solidFill>
                  <a:schemeClr val="dk1"/>
                </a:solidFill>
                <a:latin typeface="Century Schoolbook"/>
                <a:ea typeface="Century Schoolbook"/>
                <a:cs typeface="Century Schoolbook"/>
                <a:sym typeface="Century Schoolbook"/>
              </a:rPr>
              <a:t> </a:t>
            </a:r>
            <a:endParaRPr sz="1400" b="0" i="0" u="none" strike="noStrike" dirty="0">
              <a:solidFill>
                <a:schemeClr val="dk1"/>
              </a:solidFill>
              <a:latin typeface="Century Schoolbook"/>
              <a:ea typeface="Century Schoolbook"/>
              <a:cs typeface="Century Schoolbook"/>
              <a:sym typeface="Century Schoolbook"/>
            </a:endParaRPr>
          </a:p>
          <a:p>
            <a:pPr marL="285750" marR="0" lvl="0" indent="-285750" algn="l" rtl="0">
              <a:spcBef>
                <a:spcPts val="0"/>
              </a:spcBef>
              <a:spcAft>
                <a:spcPts val="0"/>
              </a:spcAft>
              <a:buClr>
                <a:schemeClr val="dk1"/>
              </a:buClr>
              <a:buSzPts val="2400"/>
              <a:buFont typeface="Courier New"/>
              <a:buChar char="o"/>
            </a:pPr>
            <a:r>
              <a:rPr lang="es-ES" sz="2400" b="0" i="0" u="none" strike="noStrike" dirty="0">
                <a:solidFill>
                  <a:schemeClr val="dk1"/>
                </a:solidFill>
                <a:latin typeface="Century Schoolbook"/>
                <a:ea typeface="Century Schoolbook"/>
                <a:cs typeface="Century Schoolbook"/>
                <a:sym typeface="Century Schoolbook"/>
              </a:rPr>
              <a:t>19 años de edad en el año de la prueba. </a:t>
            </a:r>
            <a:endParaRPr dirty="0"/>
          </a:p>
          <a:p>
            <a:pPr marL="285750" marR="0" lvl="0" indent="-285750" algn="l" rtl="0">
              <a:spcBef>
                <a:spcPts val="0"/>
              </a:spcBef>
              <a:spcAft>
                <a:spcPts val="0"/>
              </a:spcAft>
              <a:buClr>
                <a:schemeClr val="dk1"/>
              </a:buClr>
              <a:buSzPts val="2400"/>
              <a:buFont typeface="Courier New"/>
              <a:buChar char="o"/>
            </a:pPr>
            <a:r>
              <a:rPr lang="es-ES" sz="2400" b="0" i="0" u="none" strike="noStrike" dirty="0">
                <a:solidFill>
                  <a:schemeClr val="dk1"/>
                </a:solidFill>
                <a:latin typeface="Century Schoolbook"/>
                <a:ea typeface="Century Schoolbook"/>
                <a:cs typeface="Century Schoolbook"/>
                <a:sym typeface="Century Schoolbook"/>
              </a:rPr>
              <a:t>ESTRUCTURA: </a:t>
            </a:r>
            <a:endParaRPr dirty="0"/>
          </a:p>
          <a:p>
            <a:pPr marL="800100" marR="0" lvl="1" indent="-342900" algn="l" rtl="0">
              <a:spcBef>
                <a:spcPts val="0"/>
              </a:spcBef>
              <a:spcAft>
                <a:spcPts val="0"/>
              </a:spcAft>
              <a:buClr>
                <a:schemeClr val="dk1"/>
              </a:buClr>
              <a:buSzPts val="2100"/>
              <a:buFont typeface="Corbel"/>
              <a:buAutoNum type="arabicPeriod"/>
            </a:pPr>
            <a:r>
              <a:rPr lang="es-ES" sz="2100" b="0" i="0" u="none" strike="noStrike" cap="none" dirty="0">
                <a:solidFill>
                  <a:schemeClr val="dk1"/>
                </a:solidFill>
                <a:latin typeface="Century Schoolbook"/>
                <a:ea typeface="Century Schoolbook"/>
                <a:cs typeface="Century Schoolbook"/>
                <a:sym typeface="Century Schoolbook"/>
              </a:rPr>
              <a:t>Parte común: Lengua española, Matemáticas y Lengua extranjera (inglés o francés). </a:t>
            </a:r>
            <a:endParaRPr dirty="0"/>
          </a:p>
          <a:p>
            <a:pPr marL="800100" marR="0" lvl="1" indent="-342900" algn="l" rtl="0">
              <a:spcBef>
                <a:spcPts val="0"/>
              </a:spcBef>
              <a:spcAft>
                <a:spcPts val="0"/>
              </a:spcAft>
              <a:buClr>
                <a:schemeClr val="dk1"/>
              </a:buClr>
              <a:buSzPts val="2100"/>
              <a:buFont typeface="Corbel"/>
              <a:buAutoNum type="arabicPeriod"/>
            </a:pPr>
            <a:r>
              <a:rPr lang="es-ES" sz="2100" b="0" i="0" u="none" strike="noStrike" cap="none" dirty="0">
                <a:solidFill>
                  <a:schemeClr val="dk1"/>
                </a:solidFill>
                <a:latin typeface="Century Schoolbook"/>
                <a:ea typeface="Century Schoolbook"/>
                <a:cs typeface="Century Schoolbook"/>
                <a:sym typeface="Century Schoolbook"/>
              </a:rPr>
              <a:t>Parte específica: tres opciones en función del ciclo formativo al que se desee acceder. Cada opción consta de tres materias, a elegir dos. </a:t>
            </a:r>
            <a:endParaRPr dirty="0"/>
          </a:p>
          <a:p>
            <a:pPr marL="285750" marR="0" lvl="0" indent="-285750" algn="l" rtl="0">
              <a:spcBef>
                <a:spcPts val="0"/>
              </a:spcBef>
              <a:spcAft>
                <a:spcPts val="0"/>
              </a:spcAft>
              <a:buClr>
                <a:schemeClr val="dk1"/>
              </a:buClr>
              <a:buSzPts val="2400"/>
              <a:buFont typeface="Courier New"/>
              <a:buChar char="o"/>
            </a:pPr>
            <a:r>
              <a:rPr lang="es-ES" sz="2400" b="0" i="0" u="none" strike="noStrike" dirty="0">
                <a:solidFill>
                  <a:schemeClr val="dk1"/>
                </a:solidFill>
                <a:latin typeface="Century Schoolbook"/>
                <a:ea typeface="Century Schoolbook"/>
                <a:cs typeface="Century Schoolbook"/>
                <a:sym typeface="Century Schoolbook"/>
              </a:rPr>
              <a:t>Fechas </a:t>
            </a:r>
            <a:r>
              <a:rPr lang="es-ES" sz="2400" b="1" i="0" u="none" strike="noStrike" dirty="0">
                <a:solidFill>
                  <a:schemeClr val="dk1"/>
                </a:solidFill>
                <a:latin typeface="Century Schoolbook"/>
                <a:ea typeface="Century Schoolbook"/>
                <a:cs typeface="Century Schoolbook"/>
                <a:sym typeface="Century Schoolbook"/>
              </a:rPr>
              <a:t>orientativas </a:t>
            </a:r>
            <a:r>
              <a:rPr lang="es-ES" sz="2400" b="0" i="0" u="none" strike="noStrike" dirty="0">
                <a:solidFill>
                  <a:schemeClr val="dk1"/>
                </a:solidFill>
                <a:latin typeface="Century Schoolbook"/>
                <a:ea typeface="Century Schoolbook"/>
                <a:cs typeface="Century Schoolbook"/>
                <a:sym typeface="Century Schoolbook"/>
              </a:rPr>
              <a:t>solicitud: del 9 al 23 de abril para la convocatoria de junio y del 9 al 20 de julio para la convocatoria de septiembre. </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32"/>
          <p:cNvPicPr preferRelativeResize="0"/>
          <p:nvPr/>
        </p:nvPicPr>
        <p:blipFill rotWithShape="1">
          <a:blip r:embed="rId3">
            <a:alphaModFix/>
          </a:blip>
          <a:srcRect/>
          <a:stretch/>
        </p:blipFill>
        <p:spPr>
          <a:xfrm>
            <a:off x="3272571" y="217365"/>
            <a:ext cx="7184414" cy="5597282"/>
          </a:xfrm>
          <a:prstGeom prst="rect">
            <a:avLst/>
          </a:prstGeom>
          <a:noFill/>
          <a:ln>
            <a:noFill/>
          </a:ln>
        </p:spPr>
      </p:pic>
      <p:sp>
        <p:nvSpPr>
          <p:cNvPr id="225" name="Google Shape;225;p32"/>
          <p:cNvSpPr/>
          <p:nvPr/>
        </p:nvSpPr>
        <p:spPr>
          <a:xfrm>
            <a:off x="2632747" y="5792143"/>
            <a:ext cx="8464062" cy="105413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050" b="0" i="0" u="none" strike="noStrike">
              <a:solidFill>
                <a:srgbClr val="000000"/>
              </a:solidFill>
              <a:latin typeface="Century Schoolbook"/>
              <a:ea typeface="Century Schoolbook"/>
              <a:cs typeface="Century Schoolbook"/>
              <a:sym typeface="Century Schoolbook"/>
            </a:endParaRPr>
          </a:p>
          <a:p>
            <a:pPr marL="0" marR="0" lvl="0" indent="0" algn="ctr" rtl="0">
              <a:spcBef>
                <a:spcPts val="0"/>
              </a:spcBef>
              <a:spcAft>
                <a:spcPts val="0"/>
              </a:spcAft>
              <a:buNone/>
            </a:pPr>
            <a:r>
              <a:rPr lang="es-ES" sz="2800" b="0" i="0" u="none" strike="noStrike">
                <a:solidFill>
                  <a:schemeClr val="dk1"/>
                </a:solidFill>
                <a:latin typeface="Century Schoolbook"/>
                <a:ea typeface="Century Schoolbook"/>
                <a:cs typeface="Century Schoolbook"/>
                <a:sym typeface="Century Schoolbook"/>
              </a:rPr>
              <a:t>S</a:t>
            </a:r>
            <a:r>
              <a:rPr lang="es-ES" sz="2400" b="0" i="0" u="none" strike="noStrike">
                <a:solidFill>
                  <a:schemeClr val="dk1"/>
                </a:solidFill>
                <a:latin typeface="Century Schoolbook"/>
                <a:ea typeface="Century Schoolbook"/>
                <a:cs typeface="Century Schoolbook"/>
                <a:sym typeface="Century Schoolbook"/>
              </a:rPr>
              <a:t>E APLICAN EXENCIONES POR MATERIAS DE BACHILLERATO APROBADAS</a:t>
            </a:r>
            <a:r>
              <a:rPr lang="es-ES" sz="2000" b="0" i="0" u="none" strike="noStrike">
                <a:solidFill>
                  <a:schemeClr val="dk1"/>
                </a:solidFill>
                <a:latin typeface="Century Schoolbook"/>
                <a:ea typeface="Century Schoolbook"/>
                <a:cs typeface="Century Schoolbook"/>
                <a:sym typeface="Century Schoolbook"/>
              </a:rPr>
              <a:t>. </a:t>
            </a:r>
            <a:endParaRPr sz="1800">
              <a:solidFill>
                <a:schemeClr val="dk1"/>
              </a:solidFill>
              <a:latin typeface="Corbel"/>
              <a:ea typeface="Corbel"/>
              <a:cs typeface="Corbel"/>
              <a:sym typeface="Corbe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33"/>
          <p:cNvPicPr preferRelativeResize="0"/>
          <p:nvPr/>
        </p:nvPicPr>
        <p:blipFill rotWithShape="1">
          <a:blip r:embed="rId3">
            <a:alphaModFix/>
          </a:blip>
          <a:srcRect/>
          <a:stretch/>
        </p:blipFill>
        <p:spPr>
          <a:xfrm>
            <a:off x="324874" y="1371600"/>
            <a:ext cx="11628793" cy="4258676"/>
          </a:xfrm>
          <a:prstGeom prst="rect">
            <a:avLst/>
          </a:prstGeom>
          <a:noFill/>
          <a:ln>
            <a:noFill/>
          </a:ln>
        </p:spPr>
      </p:pic>
      <p:cxnSp>
        <p:nvCxnSpPr>
          <p:cNvPr id="231" name="Google Shape;231;p33"/>
          <p:cNvCxnSpPr/>
          <p:nvPr/>
        </p:nvCxnSpPr>
        <p:spPr>
          <a:xfrm>
            <a:off x="7772400" y="625641"/>
            <a:ext cx="1552073" cy="2310064"/>
          </a:xfrm>
          <a:prstGeom prst="straightConnector1">
            <a:avLst/>
          </a:prstGeom>
          <a:noFill/>
          <a:ln w="22225" cap="rnd" cmpd="sng">
            <a:solidFill>
              <a:schemeClr val="accent6"/>
            </a:solidFill>
            <a:prstDash val="solid"/>
            <a:round/>
            <a:headEnd type="none" w="sm" len="sm"/>
            <a:tailEnd type="triangle" w="med" len="med"/>
          </a:ln>
          <a:effectLst>
            <a:reflection stA="26000" endPos="32000" dist="12700" dir="5400000" sy="-100000" rotWithShape="0"/>
          </a:effectLst>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4"/>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orbel"/>
              <a:buNone/>
            </a:pPr>
            <a:r>
              <a:rPr lang="es-ES"/>
              <a:t/>
            </a:r>
            <a:br>
              <a:rPr lang="es-ES"/>
            </a:br>
            <a:r>
              <a:rPr lang="es-ES" sz="6000" b="1">
                <a:solidFill>
                  <a:srgbClr val="0B5982"/>
                </a:solidFill>
              </a:rPr>
              <a:t>ACCESO A LA UNIVERSIDAD </a:t>
            </a:r>
            <a:endParaRPr>
              <a:solidFill>
                <a:srgbClr val="0B5982"/>
              </a:solidFill>
            </a:endParaRPr>
          </a:p>
        </p:txBody>
      </p:sp>
      <p:pic>
        <p:nvPicPr>
          <p:cNvPr id="237" name="Google Shape;237;p34"/>
          <p:cNvPicPr preferRelativeResize="0">
            <a:picLocks noGrp="1"/>
          </p:cNvPicPr>
          <p:nvPr>
            <p:ph type="body" idx="1"/>
          </p:nvPr>
        </p:nvPicPr>
        <p:blipFill rotWithShape="1">
          <a:blip r:embed="rId3">
            <a:alphaModFix/>
          </a:blip>
          <a:srcRect/>
          <a:stretch/>
        </p:blipFill>
        <p:spPr>
          <a:xfrm>
            <a:off x="3884698" y="2667000"/>
            <a:ext cx="5217942" cy="3124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35"/>
          <p:cNvPicPr preferRelativeResize="0"/>
          <p:nvPr/>
        </p:nvPicPr>
        <p:blipFill rotWithShape="1">
          <a:blip r:embed="rId3">
            <a:alphaModFix/>
          </a:blip>
          <a:srcRect/>
          <a:stretch/>
        </p:blipFill>
        <p:spPr>
          <a:xfrm>
            <a:off x="1617784" y="562708"/>
            <a:ext cx="10506902" cy="5340594"/>
          </a:xfrm>
          <a:prstGeom prst="rect">
            <a:avLst/>
          </a:prstGeom>
          <a:noFill/>
          <a:ln>
            <a:noFill/>
          </a:ln>
        </p:spPr>
      </p:pic>
      <p:sp>
        <p:nvSpPr>
          <p:cNvPr id="243" name="Google Shape;243;p35"/>
          <p:cNvSpPr/>
          <p:nvPr/>
        </p:nvSpPr>
        <p:spPr>
          <a:xfrm>
            <a:off x="996463" y="3821725"/>
            <a:ext cx="1066800" cy="480646"/>
          </a:xfrm>
          <a:prstGeom prst="rightArrow">
            <a:avLst>
              <a:gd name="adj1" fmla="val 50000"/>
              <a:gd name="adj2" fmla="val 50000"/>
            </a:avLst>
          </a:prstGeom>
          <a:solidFill>
            <a:srgbClr val="FFFF00"/>
          </a:solidFill>
          <a:ln w="15875" cap="rnd" cmpd="sng">
            <a:solidFill>
              <a:srgbClr val="237DA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44" name="Google Shape;244;p35"/>
          <p:cNvSpPr/>
          <p:nvPr/>
        </p:nvSpPr>
        <p:spPr>
          <a:xfrm>
            <a:off x="996463" y="2883879"/>
            <a:ext cx="1066800" cy="480646"/>
          </a:xfrm>
          <a:prstGeom prst="rightArrow">
            <a:avLst>
              <a:gd name="adj1" fmla="val 50000"/>
              <a:gd name="adj2" fmla="val 50000"/>
            </a:avLst>
          </a:prstGeom>
          <a:solidFill>
            <a:srgbClr val="FFFF00"/>
          </a:solidFill>
          <a:ln w="15875" cap="rnd" cmpd="sng">
            <a:solidFill>
              <a:srgbClr val="237DA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45" name="Google Shape;245;p35"/>
          <p:cNvSpPr/>
          <p:nvPr/>
        </p:nvSpPr>
        <p:spPr>
          <a:xfrm>
            <a:off x="996463" y="4381867"/>
            <a:ext cx="1066800" cy="480646"/>
          </a:xfrm>
          <a:prstGeom prst="rightArrow">
            <a:avLst>
              <a:gd name="adj1" fmla="val 50000"/>
              <a:gd name="adj2" fmla="val 50000"/>
            </a:avLst>
          </a:prstGeom>
          <a:solidFill>
            <a:srgbClr val="FFFF00"/>
          </a:solidFill>
          <a:ln w="15875" cap="rnd" cmpd="sng">
            <a:solidFill>
              <a:srgbClr val="237DA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36"/>
          <p:cNvPicPr preferRelativeResize="0"/>
          <p:nvPr/>
        </p:nvPicPr>
        <p:blipFill rotWithShape="1">
          <a:blip r:embed="rId3">
            <a:alphaModFix/>
          </a:blip>
          <a:srcRect/>
          <a:stretch/>
        </p:blipFill>
        <p:spPr>
          <a:xfrm>
            <a:off x="2064360" y="517286"/>
            <a:ext cx="9585610" cy="561388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37"/>
          <p:cNvPicPr preferRelativeResize="0"/>
          <p:nvPr/>
        </p:nvPicPr>
        <p:blipFill rotWithShape="1">
          <a:blip r:embed="rId3">
            <a:alphaModFix/>
          </a:blip>
          <a:srcRect/>
          <a:stretch/>
        </p:blipFill>
        <p:spPr>
          <a:xfrm>
            <a:off x="1900969" y="609600"/>
            <a:ext cx="9598522" cy="539994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38"/>
          <p:cNvPicPr preferRelativeResize="0"/>
          <p:nvPr/>
        </p:nvPicPr>
        <p:blipFill rotWithShape="1">
          <a:blip r:embed="rId3">
            <a:alphaModFix/>
          </a:blip>
          <a:srcRect/>
          <a:stretch/>
        </p:blipFill>
        <p:spPr>
          <a:xfrm>
            <a:off x="3653204" y="117230"/>
            <a:ext cx="5418736" cy="665137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1"/>
          <p:cNvSpPr txBox="1">
            <a:spLocks noGrp="1"/>
          </p:cNvSpPr>
          <p:nvPr>
            <p:ph type="title"/>
          </p:nvPr>
        </p:nvSpPr>
        <p:spPr>
          <a:xfrm>
            <a:off x="1484311" y="685801"/>
            <a:ext cx="10018713" cy="79130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B5982"/>
              </a:buClr>
              <a:buSzPts val="4000"/>
              <a:buFont typeface="Corbel"/>
              <a:buNone/>
            </a:pPr>
            <a:r>
              <a:rPr lang="es-ES">
                <a:solidFill>
                  <a:srgbClr val="0B5982"/>
                </a:solidFill>
              </a:rPr>
              <a:t>POSIBLES ESTUDIOS Y SALIDAS</a:t>
            </a:r>
            <a:endParaRPr>
              <a:solidFill>
                <a:srgbClr val="0B5982"/>
              </a:solidFill>
            </a:endParaRPr>
          </a:p>
        </p:txBody>
      </p:sp>
      <p:sp>
        <p:nvSpPr>
          <p:cNvPr id="161" name="Google Shape;161;p21"/>
          <p:cNvSpPr txBox="1">
            <a:spLocks noGrp="1"/>
          </p:cNvSpPr>
          <p:nvPr>
            <p:ph type="body" idx="1"/>
          </p:nvPr>
        </p:nvSpPr>
        <p:spPr>
          <a:xfrm>
            <a:off x="1772179" y="1650349"/>
            <a:ext cx="4607188" cy="5762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4060"/>
              <a:buNone/>
            </a:pPr>
            <a:r>
              <a:rPr lang="es-ES">
                <a:solidFill>
                  <a:srgbClr val="0B5982"/>
                </a:solidFill>
              </a:rPr>
              <a:t>Si apruebo 2º de Bachillerato</a:t>
            </a:r>
            <a:endParaRPr/>
          </a:p>
        </p:txBody>
      </p:sp>
      <p:sp>
        <p:nvSpPr>
          <p:cNvPr id="162" name="Google Shape;162;p21"/>
          <p:cNvSpPr txBox="1">
            <a:spLocks noGrp="1"/>
          </p:cNvSpPr>
          <p:nvPr>
            <p:ph type="body" idx="2"/>
          </p:nvPr>
        </p:nvSpPr>
        <p:spPr>
          <a:xfrm>
            <a:off x="1484311" y="2399850"/>
            <a:ext cx="4895056" cy="3871995"/>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610"/>
              <a:buChar char="•"/>
            </a:pPr>
            <a:r>
              <a:rPr lang="es-ES"/>
              <a:t>Ciclos Formativos de Grado Superior.</a:t>
            </a:r>
            <a:endParaRPr/>
          </a:p>
          <a:p>
            <a:pPr marL="285750" lvl="0" indent="-285750" algn="l" rtl="0">
              <a:spcBef>
                <a:spcPts val="960"/>
              </a:spcBef>
              <a:spcAft>
                <a:spcPts val="0"/>
              </a:spcAft>
              <a:buSzPts val="2610"/>
              <a:buChar char="•"/>
            </a:pPr>
            <a:r>
              <a:rPr lang="es-ES"/>
              <a:t>Ciclos Formativos de Grado Superior de Artes Plásticas y Diseño (tras realizar las pruebas).</a:t>
            </a:r>
            <a:endParaRPr/>
          </a:p>
          <a:p>
            <a:pPr marL="285750" lvl="0" indent="-285750" algn="l" rtl="0">
              <a:spcBef>
                <a:spcPts val="960"/>
              </a:spcBef>
              <a:spcAft>
                <a:spcPts val="0"/>
              </a:spcAft>
              <a:buSzPts val="2610"/>
              <a:buChar char="•"/>
            </a:pPr>
            <a:r>
              <a:rPr lang="es-ES"/>
              <a:t>Técnico Deportivo de Grado Superior.</a:t>
            </a:r>
            <a:endParaRPr/>
          </a:p>
          <a:p>
            <a:pPr marL="285750" lvl="0" indent="-285750" algn="l" rtl="0">
              <a:spcBef>
                <a:spcPts val="960"/>
              </a:spcBef>
              <a:spcAft>
                <a:spcPts val="0"/>
              </a:spcAft>
              <a:buSzPts val="2610"/>
              <a:buChar char="•"/>
            </a:pPr>
            <a:r>
              <a:rPr lang="es-ES"/>
              <a:t>PEVAU              Universidad </a:t>
            </a:r>
            <a:endParaRPr/>
          </a:p>
          <a:p>
            <a:pPr marL="285750" lvl="0" indent="-285750" algn="l" rtl="0">
              <a:spcBef>
                <a:spcPts val="960"/>
              </a:spcBef>
              <a:spcAft>
                <a:spcPts val="0"/>
              </a:spcAft>
              <a:buSzPts val="2610"/>
              <a:buChar char="•"/>
            </a:pPr>
            <a:r>
              <a:rPr lang="es-ES"/>
              <a:t>Enseñanzas Artísticas Superiores.</a:t>
            </a:r>
            <a:endParaRPr/>
          </a:p>
          <a:p>
            <a:pPr marL="285750" lvl="0" indent="-285750" algn="l" rtl="0">
              <a:spcBef>
                <a:spcPts val="960"/>
              </a:spcBef>
              <a:spcAft>
                <a:spcPts val="0"/>
              </a:spcAft>
              <a:buSzPts val="2610"/>
              <a:buChar char="•"/>
            </a:pPr>
            <a:r>
              <a:rPr lang="es-ES"/>
              <a:t>Enseñanzas Profesionales de Artes Plásticas y Diseño.</a:t>
            </a:r>
            <a:endParaRPr/>
          </a:p>
          <a:p>
            <a:pPr marL="285750" lvl="0" indent="-285750" algn="l" rtl="0">
              <a:spcBef>
                <a:spcPts val="960"/>
              </a:spcBef>
              <a:spcAft>
                <a:spcPts val="0"/>
              </a:spcAft>
              <a:buSzPts val="2610"/>
              <a:buChar char="•"/>
            </a:pPr>
            <a:r>
              <a:rPr lang="es-ES"/>
              <a:t>Otros estudios privados /Oposiciones</a:t>
            </a:r>
            <a:endParaRPr/>
          </a:p>
          <a:p>
            <a:pPr marL="285750" lvl="0" indent="-285750" algn="l" rtl="0">
              <a:spcBef>
                <a:spcPts val="960"/>
              </a:spcBef>
              <a:spcAft>
                <a:spcPts val="0"/>
              </a:spcAft>
              <a:buSzPts val="2610"/>
              <a:buChar char="•"/>
            </a:pPr>
            <a:r>
              <a:rPr lang="es-ES"/>
              <a:t>Incorporación al mundo laboral.</a:t>
            </a:r>
            <a:endParaRPr/>
          </a:p>
          <a:p>
            <a:pPr marL="285750" lvl="0" indent="-120015" algn="l" rtl="0">
              <a:spcBef>
                <a:spcPts val="960"/>
              </a:spcBef>
              <a:spcAft>
                <a:spcPts val="0"/>
              </a:spcAft>
              <a:buSzPts val="2610"/>
              <a:buNone/>
            </a:pPr>
            <a:endParaRPr/>
          </a:p>
        </p:txBody>
      </p:sp>
      <p:sp>
        <p:nvSpPr>
          <p:cNvPr id="163" name="Google Shape;163;p21"/>
          <p:cNvSpPr txBox="1">
            <a:spLocks noGrp="1"/>
          </p:cNvSpPr>
          <p:nvPr>
            <p:ph type="body" idx="3"/>
          </p:nvPr>
        </p:nvSpPr>
        <p:spPr>
          <a:xfrm>
            <a:off x="6744226" y="1650349"/>
            <a:ext cx="4622537" cy="5762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4060"/>
              <a:buNone/>
            </a:pPr>
            <a:r>
              <a:rPr lang="es-ES"/>
              <a:t>Si no apruebo 2º Bachillerato</a:t>
            </a:r>
            <a:endParaRPr/>
          </a:p>
        </p:txBody>
      </p:sp>
      <p:sp>
        <p:nvSpPr>
          <p:cNvPr id="164" name="Google Shape;164;p21"/>
          <p:cNvSpPr txBox="1">
            <a:spLocks noGrp="1"/>
          </p:cNvSpPr>
          <p:nvPr>
            <p:ph type="body" idx="4"/>
          </p:nvPr>
        </p:nvSpPr>
        <p:spPr>
          <a:xfrm>
            <a:off x="6607967" y="2399850"/>
            <a:ext cx="4895056" cy="3871995"/>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610"/>
              <a:buChar char="•"/>
            </a:pPr>
            <a:r>
              <a:rPr lang="es-ES"/>
              <a:t>Repetir 2º de Bachillerato.</a:t>
            </a:r>
            <a:endParaRPr/>
          </a:p>
          <a:p>
            <a:pPr marL="285750" lvl="0" indent="-285750" algn="l" rtl="0">
              <a:spcBef>
                <a:spcPts val="960"/>
              </a:spcBef>
              <a:spcAft>
                <a:spcPts val="0"/>
              </a:spcAft>
              <a:buSzPts val="2610"/>
              <a:buChar char="•"/>
            </a:pPr>
            <a:r>
              <a:rPr lang="es-ES"/>
              <a:t>Bachillerato para personas adultas.</a:t>
            </a:r>
            <a:endParaRPr/>
          </a:p>
          <a:p>
            <a:pPr marL="285750" lvl="0" indent="-285750" algn="l" rtl="0">
              <a:spcBef>
                <a:spcPts val="960"/>
              </a:spcBef>
              <a:spcAft>
                <a:spcPts val="0"/>
              </a:spcAft>
              <a:buSzPts val="2610"/>
              <a:buChar char="•"/>
            </a:pPr>
            <a:r>
              <a:rPr lang="es-ES"/>
              <a:t>Pruebas de acceso a Ciclos Formativos de Grado Superior.</a:t>
            </a:r>
            <a:endParaRPr/>
          </a:p>
          <a:p>
            <a:pPr marL="285750" lvl="0" indent="-285750" algn="l" rtl="0">
              <a:spcBef>
                <a:spcPts val="960"/>
              </a:spcBef>
              <a:spcAft>
                <a:spcPts val="0"/>
              </a:spcAft>
              <a:buSzPts val="2610"/>
              <a:buChar char="•"/>
            </a:pPr>
            <a:r>
              <a:rPr lang="es-ES"/>
              <a:t>Pruebas libre para la obtención del título de Bachillerato para mayores de 20 años.</a:t>
            </a:r>
            <a:endParaRPr/>
          </a:p>
          <a:p>
            <a:pPr marL="285750" lvl="0" indent="-285750" algn="l" rtl="0">
              <a:spcBef>
                <a:spcPts val="960"/>
              </a:spcBef>
              <a:spcAft>
                <a:spcPts val="0"/>
              </a:spcAft>
              <a:buSzPts val="2610"/>
              <a:buChar char="•"/>
            </a:pPr>
            <a:r>
              <a:rPr lang="es-ES"/>
              <a:t>Ciclos Formativos de Grado Medio.</a:t>
            </a:r>
            <a:endParaRPr/>
          </a:p>
          <a:p>
            <a:pPr marL="285750" lvl="0" indent="-285750" algn="l" rtl="0">
              <a:spcBef>
                <a:spcPts val="960"/>
              </a:spcBef>
              <a:spcAft>
                <a:spcPts val="0"/>
              </a:spcAft>
              <a:buSzPts val="2610"/>
              <a:buChar char="•"/>
            </a:pPr>
            <a:r>
              <a:rPr lang="es-ES"/>
              <a:t>Enseñanzas Artísticas.</a:t>
            </a:r>
            <a:endParaRPr/>
          </a:p>
          <a:p>
            <a:pPr marL="285750" lvl="0" indent="-285750" algn="l" rtl="0">
              <a:spcBef>
                <a:spcPts val="960"/>
              </a:spcBef>
              <a:spcAft>
                <a:spcPts val="0"/>
              </a:spcAft>
              <a:buSzPts val="2610"/>
              <a:buChar char="•"/>
            </a:pPr>
            <a:r>
              <a:rPr lang="es-ES"/>
              <a:t>Otros estudios privados / Oposiciones.</a:t>
            </a:r>
            <a:endParaRPr/>
          </a:p>
          <a:p>
            <a:pPr marL="285750" lvl="0" indent="-285750" algn="l" rtl="0">
              <a:spcBef>
                <a:spcPts val="960"/>
              </a:spcBef>
              <a:spcAft>
                <a:spcPts val="0"/>
              </a:spcAft>
              <a:buSzPts val="2610"/>
              <a:buChar char="•"/>
            </a:pPr>
            <a:r>
              <a:rPr lang="es-ES"/>
              <a:t>Incorporación al mundo laboral.</a:t>
            </a:r>
            <a:endParaRPr/>
          </a:p>
        </p:txBody>
      </p:sp>
      <p:cxnSp>
        <p:nvCxnSpPr>
          <p:cNvPr id="165" name="Google Shape;165;p21"/>
          <p:cNvCxnSpPr/>
          <p:nvPr/>
        </p:nvCxnSpPr>
        <p:spPr>
          <a:xfrm rot="10800000" flipH="1">
            <a:off x="2672862" y="4056185"/>
            <a:ext cx="375138" cy="11723"/>
          </a:xfrm>
          <a:prstGeom prst="straightConnector1">
            <a:avLst/>
          </a:prstGeom>
          <a:noFill/>
          <a:ln w="9525" cap="rnd" cmpd="sng">
            <a:solidFill>
              <a:srgbClr val="ABD2F4"/>
            </a:solidFill>
            <a:prstDash val="solid"/>
            <a:round/>
            <a:headEnd type="none" w="sm" len="sm"/>
            <a:tailEnd type="triangl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9"/>
          <p:cNvSpPr/>
          <p:nvPr/>
        </p:nvSpPr>
        <p:spPr>
          <a:xfrm>
            <a:off x="1371600" y="750276"/>
            <a:ext cx="10644553" cy="54245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50" b="0" i="0" u="none" strike="noStrike">
              <a:solidFill>
                <a:srgbClr val="000000"/>
              </a:solidFill>
              <a:latin typeface="Century Schoolbook"/>
              <a:ea typeface="Century Schoolbook"/>
              <a:cs typeface="Century Schoolbook"/>
              <a:sym typeface="Century Schoolbook"/>
            </a:endParaRPr>
          </a:p>
          <a:p>
            <a:pPr marL="0" marR="0" lvl="0" indent="0" algn="ctr" rtl="0">
              <a:spcBef>
                <a:spcPts val="0"/>
              </a:spcBef>
              <a:spcAft>
                <a:spcPts val="0"/>
              </a:spcAft>
              <a:buNone/>
            </a:pPr>
            <a:r>
              <a:rPr lang="es-ES" sz="4400" b="0" i="0" u="none" strike="noStrike">
                <a:solidFill>
                  <a:srgbClr val="0B5982"/>
                </a:solidFill>
                <a:latin typeface="Century Schoolbook"/>
                <a:ea typeface="Century Schoolbook"/>
                <a:cs typeface="Century Schoolbook"/>
                <a:sym typeface="Century Schoolbook"/>
              </a:rPr>
              <a:t>ESTRUCTURA DE LA PEVAU</a:t>
            </a:r>
            <a:endParaRPr/>
          </a:p>
          <a:p>
            <a:pPr marL="0" marR="0" lvl="0" indent="0" algn="ctr" rtl="0">
              <a:spcBef>
                <a:spcPts val="0"/>
              </a:spcBef>
              <a:spcAft>
                <a:spcPts val="0"/>
              </a:spcAft>
              <a:buNone/>
            </a:pPr>
            <a:r>
              <a:rPr lang="es-ES" sz="4400" b="0" i="0" u="none" strike="noStrike">
                <a:solidFill>
                  <a:srgbClr val="0B5982"/>
                </a:solidFill>
                <a:latin typeface="Century Schoolbook"/>
                <a:ea typeface="Century Schoolbook"/>
                <a:cs typeface="Century Schoolbook"/>
                <a:sym typeface="Century Schoolbook"/>
              </a:rPr>
              <a:t> </a:t>
            </a:r>
            <a:endParaRPr/>
          </a:p>
          <a:p>
            <a:pPr marL="0" marR="0" lvl="0" indent="0" algn="ctr" rtl="0">
              <a:spcBef>
                <a:spcPts val="0"/>
              </a:spcBef>
              <a:spcAft>
                <a:spcPts val="0"/>
              </a:spcAft>
              <a:buNone/>
            </a:pPr>
            <a:r>
              <a:rPr lang="es-ES" sz="3600" b="0" i="0" u="none" strike="noStrike">
                <a:solidFill>
                  <a:schemeClr val="dk1"/>
                </a:solidFill>
                <a:latin typeface="Century Schoolbook"/>
                <a:ea typeface="Century Schoolbook"/>
                <a:cs typeface="Century Schoolbook"/>
                <a:sym typeface="Century Schoolbook"/>
              </a:rPr>
              <a:t>FASE DE ACCESO </a:t>
            </a:r>
            <a:endParaRPr/>
          </a:p>
          <a:p>
            <a:pPr marL="0" marR="0" lvl="0" indent="0" algn="ctr" rtl="0">
              <a:spcBef>
                <a:spcPts val="0"/>
              </a:spcBef>
              <a:spcAft>
                <a:spcPts val="0"/>
              </a:spcAft>
              <a:buNone/>
            </a:pPr>
            <a:r>
              <a:rPr lang="es-ES" sz="2400" b="0" i="0" u="none" strike="noStrike">
                <a:solidFill>
                  <a:schemeClr val="dk1"/>
                </a:solidFill>
                <a:latin typeface="Century Schoolbook"/>
                <a:ea typeface="Century Schoolbook"/>
                <a:cs typeface="Century Schoolbook"/>
                <a:sym typeface="Century Schoolbook"/>
              </a:rPr>
              <a:t>(OBLIGATORIA – MATERIAS TRONCALES) </a:t>
            </a:r>
            <a:endParaRPr/>
          </a:p>
          <a:p>
            <a:pPr marL="0" marR="0" lvl="0" indent="0" algn="ctr" rtl="0">
              <a:spcBef>
                <a:spcPts val="0"/>
              </a:spcBef>
              <a:spcAft>
                <a:spcPts val="0"/>
              </a:spcAft>
              <a:buNone/>
            </a:pPr>
            <a:endParaRPr sz="2800" b="0" i="0" u="none" strike="noStrike">
              <a:solidFill>
                <a:schemeClr val="dk1"/>
              </a:solidFill>
              <a:latin typeface="Century Schoolbook"/>
              <a:ea typeface="Century Schoolbook"/>
              <a:cs typeface="Century Schoolbook"/>
              <a:sym typeface="Century Schoolbook"/>
            </a:endParaRPr>
          </a:p>
          <a:p>
            <a:pPr marL="0" marR="0" lvl="0" indent="0" algn="ctr" rtl="0">
              <a:spcBef>
                <a:spcPts val="0"/>
              </a:spcBef>
              <a:spcAft>
                <a:spcPts val="0"/>
              </a:spcAft>
              <a:buNone/>
            </a:pPr>
            <a:r>
              <a:rPr lang="es-ES" sz="4800" b="0" i="0" u="none" strike="noStrike">
                <a:solidFill>
                  <a:schemeClr val="dk1"/>
                </a:solidFill>
                <a:latin typeface="Century Schoolbook"/>
                <a:ea typeface="Century Schoolbook"/>
                <a:cs typeface="Century Schoolbook"/>
                <a:sym typeface="Century Schoolbook"/>
              </a:rPr>
              <a:t>+ </a:t>
            </a:r>
            <a:endParaRPr/>
          </a:p>
          <a:p>
            <a:pPr marL="0" marR="0" lvl="0" indent="0" algn="ctr" rtl="0">
              <a:spcBef>
                <a:spcPts val="0"/>
              </a:spcBef>
              <a:spcAft>
                <a:spcPts val="0"/>
              </a:spcAft>
              <a:buNone/>
            </a:pPr>
            <a:endParaRPr sz="2800" b="0" i="0" u="none" strike="noStrike">
              <a:solidFill>
                <a:schemeClr val="dk1"/>
              </a:solidFill>
              <a:latin typeface="Century Schoolbook"/>
              <a:ea typeface="Century Schoolbook"/>
              <a:cs typeface="Century Schoolbook"/>
              <a:sym typeface="Century Schoolbook"/>
            </a:endParaRPr>
          </a:p>
          <a:p>
            <a:pPr marL="0" marR="0" lvl="0" indent="0" algn="ctr" rtl="0">
              <a:spcBef>
                <a:spcPts val="0"/>
              </a:spcBef>
              <a:spcAft>
                <a:spcPts val="0"/>
              </a:spcAft>
              <a:buNone/>
            </a:pPr>
            <a:r>
              <a:rPr lang="es-ES" sz="3600" b="0" i="0" u="none" strike="noStrike">
                <a:solidFill>
                  <a:schemeClr val="dk1"/>
                </a:solidFill>
                <a:latin typeface="Century Schoolbook"/>
                <a:ea typeface="Century Schoolbook"/>
                <a:cs typeface="Century Schoolbook"/>
                <a:sym typeface="Century Schoolbook"/>
              </a:rPr>
              <a:t>FASE DE ADMISIÓN </a:t>
            </a:r>
            <a:endParaRPr/>
          </a:p>
          <a:p>
            <a:pPr marL="0" marR="0" lvl="0" indent="0" algn="ctr" rtl="0">
              <a:spcBef>
                <a:spcPts val="0"/>
              </a:spcBef>
              <a:spcAft>
                <a:spcPts val="0"/>
              </a:spcAft>
              <a:buNone/>
            </a:pPr>
            <a:r>
              <a:rPr lang="es-ES" sz="2400" b="0" i="0" u="none" strike="noStrike">
                <a:solidFill>
                  <a:schemeClr val="dk1"/>
                </a:solidFill>
                <a:latin typeface="Century Schoolbook"/>
                <a:ea typeface="Century Schoolbook"/>
                <a:cs typeface="Century Schoolbook"/>
                <a:sym typeface="Century Schoolbook"/>
              </a:rPr>
              <a:t>(VOLUNTARIA – RELACIONADA CON LOS ESTUDIOS QUE SE QUIEREN CURSAR)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0"/>
          <p:cNvSpPr txBox="1">
            <a:spLocks noGrp="1"/>
          </p:cNvSpPr>
          <p:nvPr>
            <p:ph type="title"/>
          </p:nvPr>
        </p:nvSpPr>
        <p:spPr>
          <a:xfrm>
            <a:off x="1484310" y="750277"/>
            <a:ext cx="10018713" cy="175259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B5982"/>
              </a:buClr>
              <a:buSzPts val="5400"/>
              <a:buFont typeface="Corbel"/>
              <a:buNone/>
            </a:pPr>
            <a:r>
              <a:rPr lang="es-ES" sz="5400">
                <a:solidFill>
                  <a:srgbClr val="0B5982"/>
                </a:solidFill>
              </a:rPr>
              <a:t>FASE DE ACCESO </a:t>
            </a:r>
            <a:endParaRPr sz="5400">
              <a:solidFill>
                <a:srgbClr val="0B5982"/>
              </a:solidFill>
            </a:endParaRPr>
          </a:p>
        </p:txBody>
      </p:sp>
      <p:sp>
        <p:nvSpPr>
          <p:cNvPr id="271" name="Google Shape;271;p40"/>
          <p:cNvSpPr txBox="1">
            <a:spLocks noGrp="1"/>
          </p:cNvSpPr>
          <p:nvPr>
            <p:ph type="body" idx="1"/>
          </p:nvPr>
        </p:nvSpPr>
        <p:spPr>
          <a:xfrm>
            <a:off x="1484309" y="2033952"/>
            <a:ext cx="10018713" cy="4073772"/>
          </a:xfrm>
          <a:prstGeom prst="rect">
            <a:avLst/>
          </a:prstGeom>
          <a:noFill/>
          <a:ln>
            <a:noFill/>
          </a:ln>
        </p:spPr>
        <p:txBody>
          <a:bodyPr spcFirstLastPara="1" wrap="square" lIns="91425" tIns="45700" rIns="91425" bIns="45700" anchor="ctr" anchorCtr="0">
            <a:normAutofit lnSpcReduction="10000"/>
          </a:bodyPr>
          <a:lstStyle/>
          <a:p>
            <a:pPr marL="0" lvl="0" indent="0" algn="l" rtl="0">
              <a:spcBef>
                <a:spcPts val="0"/>
              </a:spcBef>
              <a:spcAft>
                <a:spcPts val="0"/>
              </a:spcAft>
              <a:buSzPts val="4350"/>
              <a:buNone/>
            </a:pPr>
            <a:r>
              <a:rPr lang="es-ES" sz="3000">
                <a:solidFill>
                  <a:srgbClr val="0B5982"/>
                </a:solidFill>
              </a:rPr>
              <a:t>ESTRUCTURA, VALIDEZ Y REQUISITOS</a:t>
            </a:r>
            <a:endParaRPr/>
          </a:p>
          <a:p>
            <a:pPr marL="285750" lvl="0" indent="-285750" algn="l" rtl="0">
              <a:spcBef>
                <a:spcPts val="1080"/>
              </a:spcBef>
              <a:spcAft>
                <a:spcPts val="0"/>
              </a:spcAft>
              <a:buSzPts val="3480"/>
              <a:buChar char="•"/>
            </a:pPr>
            <a:r>
              <a:rPr lang="es-ES"/>
              <a:t>Obligatoria (para los que no tengan requisitos de acceso)</a:t>
            </a:r>
            <a:endParaRPr/>
          </a:p>
          <a:p>
            <a:pPr marL="285750" lvl="0" indent="-285750" algn="l" rtl="0">
              <a:spcBef>
                <a:spcPts val="1080"/>
              </a:spcBef>
              <a:spcAft>
                <a:spcPts val="0"/>
              </a:spcAft>
              <a:buSzPts val="3480"/>
              <a:buChar char="•"/>
            </a:pPr>
            <a:r>
              <a:rPr lang="es-ES"/>
              <a:t>4 materias Trocales Generales 2º B (Ver tabla)</a:t>
            </a:r>
            <a:endParaRPr/>
          </a:p>
          <a:p>
            <a:pPr marL="285750" lvl="0" indent="-285750" algn="l" rtl="0">
              <a:spcBef>
                <a:spcPts val="1080"/>
              </a:spcBef>
              <a:spcAft>
                <a:spcPts val="0"/>
              </a:spcAft>
              <a:buSzPts val="3480"/>
              <a:buChar char="•"/>
            </a:pPr>
            <a:r>
              <a:rPr lang="es-ES"/>
              <a:t>El estudiante elegirá el idioma y la modalidad de Bachillerato por la que se examina en la Prueba (no tiene que ser obligatoriamente lo cursado en Bachillerato).</a:t>
            </a:r>
            <a:endParaRPr/>
          </a:p>
          <a:p>
            <a:pPr marL="285750" lvl="0" indent="-285750" algn="l" rtl="0">
              <a:spcBef>
                <a:spcPts val="1080"/>
              </a:spcBef>
              <a:spcAft>
                <a:spcPts val="0"/>
              </a:spcAft>
              <a:buSzPts val="3480"/>
              <a:buChar char="•"/>
            </a:pPr>
            <a:r>
              <a:rPr lang="es-ES"/>
              <a:t>Media aritmética de las puntuaciones de los 4 ejercicios ≥ 4</a:t>
            </a:r>
            <a:endParaRPr/>
          </a:p>
          <a:p>
            <a:pPr marL="285750" lvl="0" indent="-285750" algn="l" rtl="0">
              <a:spcBef>
                <a:spcPts val="1080"/>
              </a:spcBef>
              <a:spcAft>
                <a:spcPts val="0"/>
              </a:spcAft>
              <a:buSzPts val="3480"/>
              <a:buChar char="•"/>
            </a:pPr>
            <a:r>
              <a:rPr lang="es-ES"/>
              <a:t>0,60 x NB (Nota Bachillerato)  + 0,40 x CPA (Calificación Prueba Acceso) ≥ 5</a:t>
            </a:r>
            <a:endParaRPr/>
          </a:p>
          <a:p>
            <a:pPr marL="285750" lvl="0" indent="-285750" algn="l" rtl="0">
              <a:spcBef>
                <a:spcPts val="1080"/>
              </a:spcBef>
              <a:spcAft>
                <a:spcPts val="0"/>
              </a:spcAft>
              <a:buSzPts val="3480"/>
              <a:buChar char="•"/>
            </a:pPr>
            <a:r>
              <a:rPr lang="es-ES"/>
              <a:t>Validez indefinida</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41"/>
          <p:cNvPicPr preferRelativeResize="0">
            <a:picLocks noGrp="1"/>
          </p:cNvPicPr>
          <p:nvPr>
            <p:ph type="body" idx="1"/>
          </p:nvPr>
        </p:nvPicPr>
        <p:blipFill rotWithShape="1">
          <a:blip r:embed="rId3">
            <a:alphaModFix/>
          </a:blip>
          <a:srcRect/>
          <a:stretch/>
        </p:blipFill>
        <p:spPr>
          <a:xfrm>
            <a:off x="2342578" y="2221523"/>
            <a:ext cx="8577221" cy="3886200"/>
          </a:xfrm>
          <a:prstGeom prst="rect">
            <a:avLst/>
          </a:prstGeom>
          <a:noFill/>
          <a:ln>
            <a:noFill/>
          </a:ln>
        </p:spPr>
      </p:pic>
      <p:sp>
        <p:nvSpPr>
          <p:cNvPr id="277" name="Google Shape;277;p41"/>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B5982"/>
              </a:buClr>
              <a:buSzPts val="5400"/>
              <a:buFont typeface="Corbel"/>
              <a:buNone/>
            </a:pPr>
            <a:r>
              <a:rPr lang="es-ES" sz="5400">
                <a:solidFill>
                  <a:srgbClr val="0B5982"/>
                </a:solidFill>
              </a:rPr>
              <a:t>FASE DE ACCESO (OBLIGATORIA)</a:t>
            </a:r>
            <a:endParaRPr sz="5400">
              <a:solidFill>
                <a:srgbClr val="0B598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2"/>
          <p:cNvSpPr txBox="1">
            <a:spLocks noGrp="1"/>
          </p:cNvSpPr>
          <p:nvPr>
            <p:ph type="title"/>
          </p:nvPr>
        </p:nvSpPr>
        <p:spPr>
          <a:xfrm>
            <a:off x="1730495" y="1400908"/>
            <a:ext cx="10018713" cy="1752599"/>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100000"/>
              <a:buFont typeface="Corbel"/>
              <a:buNone/>
            </a:pPr>
            <a:r>
              <a:rPr lang="es-ES"/>
              <a:t/>
            </a:r>
            <a:br>
              <a:rPr lang="es-ES"/>
            </a:br>
            <a:r>
              <a:rPr lang="es-ES" sz="4900">
                <a:solidFill>
                  <a:srgbClr val="0B5982"/>
                </a:solidFill>
              </a:rPr>
              <a:t>CALIFICACIÓN FASE ACCESO </a:t>
            </a:r>
            <a:r>
              <a:rPr lang="es-ES"/>
              <a:t/>
            </a:r>
            <a:br>
              <a:rPr lang="es-ES"/>
            </a:br>
            <a:r>
              <a:rPr lang="es-ES"/>
              <a:t/>
            </a:r>
            <a:br>
              <a:rPr lang="es-ES"/>
            </a:br>
            <a:r>
              <a:rPr lang="es-ES" sz="3600"/>
              <a:t>No es necesario obtener un mínimo de nota en cada examen por separado, pero sí es necesario para superar la prueba que la Calificación de esta fase de acceso (CFA) sea igual o superior a 4. </a:t>
            </a:r>
            <a:br>
              <a:rPr lang="es-ES" sz="3600"/>
            </a:br>
            <a:endParaRPr/>
          </a:p>
        </p:txBody>
      </p:sp>
      <p:pic>
        <p:nvPicPr>
          <p:cNvPr id="283" name="Google Shape;283;p42"/>
          <p:cNvPicPr preferRelativeResize="0">
            <a:picLocks noGrp="1"/>
          </p:cNvPicPr>
          <p:nvPr>
            <p:ph type="body" idx="1"/>
          </p:nvPr>
        </p:nvPicPr>
        <p:blipFill rotWithShape="1">
          <a:blip r:embed="rId3">
            <a:alphaModFix/>
          </a:blip>
          <a:srcRect/>
          <a:stretch/>
        </p:blipFill>
        <p:spPr>
          <a:xfrm>
            <a:off x="2429491" y="4137711"/>
            <a:ext cx="9464786" cy="243360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3"/>
          <p:cNvSpPr txBox="1">
            <a:spLocks noGrp="1"/>
          </p:cNvSpPr>
          <p:nvPr>
            <p:ph type="title"/>
          </p:nvPr>
        </p:nvSpPr>
        <p:spPr>
          <a:xfrm>
            <a:off x="1566371" y="123093"/>
            <a:ext cx="10018713" cy="1752599"/>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48148"/>
              <a:buFont typeface="Corbel"/>
              <a:buNone/>
            </a:pPr>
            <a:r>
              <a:rPr lang="es-ES"/>
              <a:t/>
            </a:r>
            <a:br>
              <a:rPr lang="es-ES"/>
            </a:br>
            <a:r>
              <a:rPr lang="es-ES" sz="5300">
                <a:solidFill>
                  <a:srgbClr val="0B5982"/>
                </a:solidFill>
              </a:rPr>
              <a:t>FASE DE ADMISIÓN (VOLUNTARIA) </a:t>
            </a:r>
            <a:r>
              <a:rPr lang="es-ES">
                <a:solidFill>
                  <a:srgbClr val="0B5982"/>
                </a:solidFill>
              </a:rPr>
              <a:t/>
            </a:r>
            <a:br>
              <a:rPr lang="es-ES">
                <a:solidFill>
                  <a:srgbClr val="0B5982"/>
                </a:solidFill>
              </a:rPr>
            </a:br>
            <a:endParaRPr sz="2700"/>
          </a:p>
        </p:txBody>
      </p:sp>
      <p:sp>
        <p:nvSpPr>
          <p:cNvPr id="289" name="Google Shape;289;p43"/>
          <p:cNvSpPr txBox="1">
            <a:spLocks noGrp="1"/>
          </p:cNvSpPr>
          <p:nvPr>
            <p:ph type="body" idx="1"/>
          </p:nvPr>
        </p:nvSpPr>
        <p:spPr>
          <a:xfrm>
            <a:off x="1878375" y="1875692"/>
            <a:ext cx="9706709" cy="5040923"/>
          </a:xfrm>
          <a:prstGeom prst="rect">
            <a:avLst/>
          </a:prstGeom>
          <a:noFill/>
          <a:ln>
            <a:noFill/>
          </a:ln>
        </p:spPr>
        <p:txBody>
          <a:bodyPr spcFirstLastPara="1" wrap="square" lIns="91425" tIns="45700" rIns="91425" bIns="45700" anchor="ctr" anchorCtr="0">
            <a:normAutofit fontScale="92500" lnSpcReduction="10000"/>
          </a:bodyPr>
          <a:lstStyle/>
          <a:p>
            <a:pPr marL="285750" lvl="0" indent="-285749" algn="l" rtl="0">
              <a:spcBef>
                <a:spcPts val="0"/>
              </a:spcBef>
              <a:spcAft>
                <a:spcPts val="0"/>
              </a:spcAft>
              <a:buSzPct val="145000"/>
              <a:buChar char="•"/>
            </a:pPr>
            <a:r>
              <a:rPr lang="es-ES" sz="2800"/>
              <a:t>Hasta cuatro elegidas libremente. </a:t>
            </a:r>
            <a:endParaRPr sz="2800"/>
          </a:p>
          <a:p>
            <a:pPr marL="285750" lvl="0" indent="-285749" algn="l" rtl="0">
              <a:spcBef>
                <a:spcPts val="1118"/>
              </a:spcBef>
              <a:spcAft>
                <a:spcPts val="0"/>
              </a:spcAft>
              <a:buSzPct val="145000"/>
              <a:buChar char="•"/>
            </a:pPr>
            <a:r>
              <a:rPr lang="es-ES" sz="2800"/>
              <a:t>Troncal de modalidad (Fundamento del Arte II, Latín II, Matemáticas Aplicadas a las Ciencias Sociales y Matemáticas II) cuenta en las dos fases siempre que superen la Prueba de Acceso.</a:t>
            </a:r>
            <a:endParaRPr sz="2800"/>
          </a:p>
          <a:p>
            <a:pPr marL="285750" lvl="0" indent="-285749" algn="l" rtl="0">
              <a:spcBef>
                <a:spcPts val="1118"/>
              </a:spcBef>
              <a:spcAft>
                <a:spcPts val="0"/>
              </a:spcAft>
              <a:buSzPct val="145000"/>
              <a:buChar char="•"/>
            </a:pPr>
            <a:r>
              <a:rPr lang="es-ES" sz="2800"/>
              <a:t>Segunda lengua extranjera (alemán, francés, inglés, italiano o portugués) a la de acceso. </a:t>
            </a:r>
            <a:endParaRPr sz="2800"/>
          </a:p>
          <a:p>
            <a:pPr marL="285750" lvl="0" indent="-285749" algn="l" rtl="0">
              <a:spcBef>
                <a:spcPts val="1118"/>
              </a:spcBef>
              <a:spcAft>
                <a:spcPts val="0"/>
              </a:spcAft>
              <a:buSzPct val="145000"/>
              <a:buChar char="•"/>
            </a:pPr>
            <a:r>
              <a:rPr lang="es-ES" sz="2800"/>
              <a:t>Para que cada asignatura tenga validez, deben: </a:t>
            </a:r>
            <a:endParaRPr sz="2800"/>
          </a:p>
          <a:p>
            <a:pPr marL="742950" lvl="1" indent="-285750" algn="l" rtl="0">
              <a:spcBef>
                <a:spcPts val="1044"/>
              </a:spcBef>
              <a:spcAft>
                <a:spcPts val="0"/>
              </a:spcAft>
              <a:buSzPct val="145000"/>
              <a:buChar char="•"/>
            </a:pPr>
            <a:r>
              <a:rPr lang="es-ES" sz="2400"/>
              <a:t>Tener superada la fase de acceso. </a:t>
            </a:r>
            <a:endParaRPr sz="2400"/>
          </a:p>
          <a:p>
            <a:pPr marL="742950" lvl="1" indent="-285750" algn="l" rtl="0">
              <a:spcBef>
                <a:spcPts val="1044"/>
              </a:spcBef>
              <a:spcAft>
                <a:spcPts val="0"/>
              </a:spcAft>
              <a:buSzPct val="145000"/>
              <a:buChar char="•"/>
            </a:pPr>
            <a:r>
              <a:rPr lang="es-ES" sz="2400"/>
              <a:t>Obtener al menos un 5 en dicha materia. </a:t>
            </a:r>
            <a:endParaRPr sz="2400"/>
          </a:p>
          <a:p>
            <a:pPr marL="285750" lvl="0" indent="-285749" algn="l" rtl="0">
              <a:spcBef>
                <a:spcPts val="1118"/>
              </a:spcBef>
              <a:spcAft>
                <a:spcPts val="0"/>
              </a:spcAft>
              <a:buSzPct val="145000"/>
              <a:buChar char="•"/>
            </a:pPr>
            <a:r>
              <a:rPr lang="es-ES" sz="2800"/>
              <a:t>Validez durante los dos cursos siguientes al de superación.</a:t>
            </a:r>
            <a:br>
              <a:rPr lang="es-ES" sz="2800"/>
            </a:br>
            <a:r>
              <a:rPr lang="es-ES" sz="2800" b="1"/>
              <a:t> </a:t>
            </a:r>
            <a:endParaRPr sz="2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4"/>
          <p:cNvSpPr txBox="1">
            <a:spLocks noGrp="1"/>
          </p:cNvSpPr>
          <p:nvPr>
            <p:ph type="title"/>
          </p:nvPr>
        </p:nvSpPr>
        <p:spPr>
          <a:xfrm>
            <a:off x="1566371" y="123093"/>
            <a:ext cx="10018713" cy="1752599"/>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48148"/>
              <a:buFont typeface="Corbel"/>
              <a:buNone/>
            </a:pPr>
            <a:r>
              <a:rPr lang="es-ES"/>
              <a:t/>
            </a:r>
            <a:br>
              <a:rPr lang="es-ES"/>
            </a:br>
            <a:r>
              <a:rPr lang="es-ES" sz="5300">
                <a:solidFill>
                  <a:srgbClr val="0B5982"/>
                </a:solidFill>
              </a:rPr>
              <a:t>FASE DE ADMISIÓN (VOLUNTARIA) </a:t>
            </a:r>
            <a:r>
              <a:rPr lang="es-ES">
                <a:solidFill>
                  <a:srgbClr val="0B5982"/>
                </a:solidFill>
              </a:rPr>
              <a:t/>
            </a:r>
            <a:br>
              <a:rPr lang="es-ES">
                <a:solidFill>
                  <a:srgbClr val="0B5982"/>
                </a:solidFill>
              </a:rPr>
            </a:br>
            <a:endParaRPr sz="2700"/>
          </a:p>
        </p:txBody>
      </p:sp>
      <p:pic>
        <p:nvPicPr>
          <p:cNvPr id="295" name="Google Shape;295;p44"/>
          <p:cNvPicPr preferRelativeResize="0">
            <a:picLocks noGrp="1"/>
          </p:cNvPicPr>
          <p:nvPr>
            <p:ph type="body" idx="1"/>
          </p:nvPr>
        </p:nvPicPr>
        <p:blipFill rotWithShape="1">
          <a:blip r:embed="rId3">
            <a:alphaModFix/>
          </a:blip>
          <a:srcRect/>
          <a:stretch/>
        </p:blipFill>
        <p:spPr>
          <a:xfrm>
            <a:off x="2109291" y="2051539"/>
            <a:ext cx="8456075" cy="407695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5"/>
          <p:cNvSpPr txBox="1">
            <a:spLocks noGrp="1"/>
          </p:cNvSpPr>
          <p:nvPr>
            <p:ph type="title"/>
          </p:nvPr>
        </p:nvSpPr>
        <p:spPr>
          <a:xfrm>
            <a:off x="1566371" y="123093"/>
            <a:ext cx="10018713" cy="1752599"/>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48148"/>
              <a:buFont typeface="Corbel"/>
              <a:buNone/>
            </a:pPr>
            <a:r>
              <a:rPr lang="es-ES"/>
              <a:t/>
            </a:r>
            <a:br>
              <a:rPr lang="es-ES"/>
            </a:br>
            <a:r>
              <a:rPr lang="es-ES" sz="5300">
                <a:solidFill>
                  <a:srgbClr val="0B5982"/>
                </a:solidFill>
              </a:rPr>
              <a:t>FASE DE ADMISIÓN (VOLUNTARIA) </a:t>
            </a:r>
            <a:r>
              <a:rPr lang="es-ES">
                <a:solidFill>
                  <a:srgbClr val="0B5982"/>
                </a:solidFill>
              </a:rPr>
              <a:t/>
            </a:r>
            <a:br>
              <a:rPr lang="es-ES">
                <a:solidFill>
                  <a:srgbClr val="0B5982"/>
                </a:solidFill>
              </a:rPr>
            </a:br>
            <a:endParaRPr sz="2700"/>
          </a:p>
        </p:txBody>
      </p:sp>
      <p:sp>
        <p:nvSpPr>
          <p:cNvPr id="301" name="Google Shape;301;p45"/>
          <p:cNvSpPr txBox="1">
            <a:spLocks noGrp="1"/>
          </p:cNvSpPr>
          <p:nvPr>
            <p:ph type="body" idx="1"/>
          </p:nvPr>
        </p:nvSpPr>
        <p:spPr>
          <a:xfrm>
            <a:off x="1718771" y="896816"/>
            <a:ext cx="10018713" cy="5668107"/>
          </a:xfrm>
          <a:prstGeom prst="rect">
            <a:avLst/>
          </a:prstGeom>
          <a:noFill/>
          <a:ln>
            <a:noFill/>
          </a:ln>
        </p:spPr>
        <p:txBody>
          <a:bodyPr spcFirstLastPara="1" wrap="square" lIns="91425" tIns="45700" rIns="91425" bIns="45700" anchor="ctr" anchorCtr="0">
            <a:normAutofit/>
          </a:bodyPr>
          <a:lstStyle/>
          <a:p>
            <a:pPr marL="285750" lvl="0" indent="-64770" algn="l" rtl="0">
              <a:spcBef>
                <a:spcPts val="0"/>
              </a:spcBef>
              <a:spcAft>
                <a:spcPts val="0"/>
              </a:spcAft>
              <a:buSzPts val="3480"/>
              <a:buNone/>
            </a:pPr>
            <a:endParaRPr/>
          </a:p>
          <a:p>
            <a:pPr marL="285750" lvl="0" indent="-285750" algn="l" rtl="0">
              <a:spcBef>
                <a:spcPts val="1080"/>
              </a:spcBef>
              <a:spcAft>
                <a:spcPts val="0"/>
              </a:spcAft>
              <a:buSzPts val="3480"/>
              <a:buChar char="•"/>
            </a:pPr>
            <a:r>
              <a:rPr lang="es-ES" b="1"/>
              <a:t>NOTA DE ADMISIÓN = 0,6*NMB + 0,4*CFA + a*M1 + B*M2 </a:t>
            </a:r>
            <a:endParaRPr/>
          </a:p>
          <a:p>
            <a:pPr marL="285750" lvl="0" indent="-285750" algn="l" rtl="0">
              <a:spcBef>
                <a:spcPts val="1080"/>
              </a:spcBef>
              <a:spcAft>
                <a:spcPts val="0"/>
              </a:spcAft>
              <a:buSzPts val="3480"/>
              <a:buChar char="•"/>
            </a:pPr>
            <a:r>
              <a:rPr lang="es-ES"/>
              <a:t>NMB: Nota Media del Bachillerato. </a:t>
            </a:r>
            <a:endParaRPr/>
          </a:p>
          <a:p>
            <a:pPr marL="285750" lvl="0" indent="-285750" algn="l" rtl="0">
              <a:spcBef>
                <a:spcPts val="1080"/>
              </a:spcBef>
              <a:spcAft>
                <a:spcPts val="0"/>
              </a:spcAft>
              <a:buSzPts val="3480"/>
              <a:buChar char="•"/>
            </a:pPr>
            <a:r>
              <a:rPr lang="es-ES"/>
              <a:t>CFA: Calificación de la Fase de Acceso. </a:t>
            </a:r>
            <a:endParaRPr/>
          </a:p>
          <a:p>
            <a:pPr marL="285750" lvl="0" indent="-285750" algn="l" rtl="0">
              <a:spcBef>
                <a:spcPts val="1080"/>
              </a:spcBef>
              <a:spcAft>
                <a:spcPts val="0"/>
              </a:spcAft>
              <a:buSzPts val="3480"/>
              <a:buChar char="•"/>
            </a:pPr>
            <a:r>
              <a:rPr lang="es-ES"/>
              <a:t>a y b son parámetros de ponderación las asignaturas con los grados universitarios. </a:t>
            </a:r>
            <a:endParaRPr/>
          </a:p>
          <a:p>
            <a:pPr marL="285750" lvl="0" indent="-285750" algn="l" rtl="0">
              <a:spcBef>
                <a:spcPts val="1080"/>
              </a:spcBef>
              <a:spcAft>
                <a:spcPts val="0"/>
              </a:spcAft>
              <a:buSzPts val="3480"/>
              <a:buChar char="•"/>
            </a:pPr>
            <a:r>
              <a:rPr lang="es-ES"/>
              <a:t>M1 y M2, son las notas obtenidas en la fase de admisión o de la materia troncal de modalidad de la fase de acceso, que multiplicada por los respectivos parámetros, a y b, otorguen la mejor de las notas de admisión para cada una de los grados solicitados. </a:t>
            </a:r>
            <a:endParaRPr/>
          </a:p>
          <a:p>
            <a:pPr marL="0" lvl="0" indent="0" algn="l" rtl="0">
              <a:spcBef>
                <a:spcPts val="1080"/>
              </a:spcBef>
              <a:spcAft>
                <a:spcPts val="0"/>
              </a:spcAft>
              <a:buSzPts val="348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6"/>
          <p:cNvSpPr txBox="1">
            <a:spLocks noGrp="1"/>
          </p:cNvSpPr>
          <p:nvPr>
            <p:ph type="title"/>
          </p:nvPr>
        </p:nvSpPr>
        <p:spPr>
          <a:xfrm>
            <a:off x="1566371" y="123093"/>
            <a:ext cx="10018713" cy="1752599"/>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48148"/>
              <a:buFont typeface="Corbel"/>
              <a:buNone/>
            </a:pPr>
            <a:r>
              <a:rPr lang="es-ES"/>
              <a:t/>
            </a:r>
            <a:br>
              <a:rPr lang="es-ES"/>
            </a:br>
            <a:r>
              <a:rPr lang="es-ES" sz="5300">
                <a:solidFill>
                  <a:srgbClr val="0B5982"/>
                </a:solidFill>
              </a:rPr>
              <a:t>FASE DE ADMISIÓN (VOLUNTARIA) </a:t>
            </a:r>
            <a:r>
              <a:rPr lang="es-ES">
                <a:solidFill>
                  <a:srgbClr val="0B5982"/>
                </a:solidFill>
              </a:rPr>
              <a:t/>
            </a:r>
            <a:br>
              <a:rPr lang="es-ES">
                <a:solidFill>
                  <a:srgbClr val="0B5982"/>
                </a:solidFill>
              </a:rPr>
            </a:br>
            <a:endParaRPr sz="2700"/>
          </a:p>
        </p:txBody>
      </p:sp>
      <p:pic>
        <p:nvPicPr>
          <p:cNvPr id="307" name="Google Shape;307;p46"/>
          <p:cNvPicPr preferRelativeResize="0"/>
          <p:nvPr/>
        </p:nvPicPr>
        <p:blipFill rotWithShape="1">
          <a:blip r:embed="rId3">
            <a:alphaModFix/>
          </a:blip>
          <a:srcRect/>
          <a:stretch/>
        </p:blipFill>
        <p:spPr>
          <a:xfrm>
            <a:off x="2203938" y="1599272"/>
            <a:ext cx="9299085" cy="485389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7"/>
          <p:cNvSpPr txBox="1">
            <a:spLocks noGrp="1"/>
          </p:cNvSpPr>
          <p:nvPr>
            <p:ph type="title"/>
          </p:nvPr>
        </p:nvSpPr>
        <p:spPr>
          <a:xfrm>
            <a:off x="1566371" y="123094"/>
            <a:ext cx="10018713" cy="110783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48148"/>
              <a:buFont typeface="Corbel"/>
              <a:buNone/>
            </a:pPr>
            <a:r>
              <a:rPr lang="es-ES"/>
              <a:t/>
            </a:r>
            <a:br>
              <a:rPr lang="es-ES"/>
            </a:br>
            <a:r>
              <a:rPr lang="es-ES" sz="4800"/>
              <a:t/>
            </a:r>
            <a:br>
              <a:rPr lang="es-ES" sz="4800"/>
            </a:br>
            <a:r>
              <a:rPr lang="es-ES" sz="4400">
                <a:solidFill>
                  <a:srgbClr val="0070C0"/>
                </a:solidFill>
              </a:rPr>
              <a:t>ACCESO A LA UNIVERSIDAD DESDE CICLOS FORMATIVOS DE GRADO SUPERIOR </a:t>
            </a:r>
            <a:r>
              <a:rPr lang="es-ES">
                <a:solidFill>
                  <a:srgbClr val="0070C0"/>
                </a:solidFill>
              </a:rPr>
              <a:t/>
            </a:r>
            <a:br>
              <a:rPr lang="es-ES">
                <a:solidFill>
                  <a:srgbClr val="0070C0"/>
                </a:solidFill>
              </a:rPr>
            </a:br>
            <a:endParaRPr sz="2700">
              <a:solidFill>
                <a:srgbClr val="0070C0"/>
              </a:solidFill>
            </a:endParaRPr>
          </a:p>
        </p:txBody>
      </p:sp>
      <p:pic>
        <p:nvPicPr>
          <p:cNvPr id="313" name="Google Shape;313;p47"/>
          <p:cNvPicPr preferRelativeResize="0">
            <a:picLocks noGrp="1"/>
          </p:cNvPicPr>
          <p:nvPr>
            <p:ph type="body" idx="1"/>
          </p:nvPr>
        </p:nvPicPr>
        <p:blipFill rotWithShape="1">
          <a:blip r:embed="rId3">
            <a:alphaModFix/>
          </a:blip>
          <a:srcRect/>
          <a:stretch/>
        </p:blipFill>
        <p:spPr>
          <a:xfrm>
            <a:off x="1921655" y="1945557"/>
            <a:ext cx="8640835" cy="824493"/>
          </a:xfrm>
          <a:prstGeom prst="rect">
            <a:avLst/>
          </a:prstGeom>
          <a:noFill/>
          <a:ln>
            <a:noFill/>
          </a:ln>
        </p:spPr>
      </p:pic>
      <p:pic>
        <p:nvPicPr>
          <p:cNvPr id="314" name="Google Shape;314;p47"/>
          <p:cNvPicPr preferRelativeResize="0"/>
          <p:nvPr/>
        </p:nvPicPr>
        <p:blipFill rotWithShape="1">
          <a:blip r:embed="rId4">
            <a:alphaModFix/>
          </a:blip>
          <a:srcRect/>
          <a:stretch/>
        </p:blipFill>
        <p:spPr>
          <a:xfrm>
            <a:off x="1566371" y="2602523"/>
            <a:ext cx="9305603" cy="2345090"/>
          </a:xfrm>
          <a:prstGeom prst="rect">
            <a:avLst/>
          </a:prstGeom>
          <a:noFill/>
          <a:ln>
            <a:noFill/>
          </a:ln>
        </p:spPr>
      </p:pic>
      <p:pic>
        <p:nvPicPr>
          <p:cNvPr id="315" name="Google Shape;315;p47"/>
          <p:cNvPicPr preferRelativeResize="0"/>
          <p:nvPr/>
        </p:nvPicPr>
        <p:blipFill rotWithShape="1">
          <a:blip r:embed="rId5">
            <a:alphaModFix/>
          </a:blip>
          <a:srcRect/>
          <a:stretch/>
        </p:blipFill>
        <p:spPr>
          <a:xfrm>
            <a:off x="2513664" y="4947613"/>
            <a:ext cx="7456809" cy="696609"/>
          </a:xfrm>
          <a:prstGeom prst="rect">
            <a:avLst/>
          </a:prstGeom>
          <a:noFill/>
          <a:ln>
            <a:noFill/>
          </a:ln>
        </p:spPr>
      </p:pic>
      <p:pic>
        <p:nvPicPr>
          <p:cNvPr id="316" name="Google Shape;316;p47"/>
          <p:cNvPicPr preferRelativeResize="0"/>
          <p:nvPr/>
        </p:nvPicPr>
        <p:blipFill rotWithShape="1">
          <a:blip r:embed="rId6">
            <a:alphaModFix/>
          </a:blip>
          <a:srcRect/>
          <a:stretch/>
        </p:blipFill>
        <p:spPr>
          <a:xfrm>
            <a:off x="1921651" y="5604738"/>
            <a:ext cx="8640837" cy="60424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8"/>
          <p:cNvSpPr txBox="1">
            <a:spLocks noGrp="1"/>
          </p:cNvSpPr>
          <p:nvPr>
            <p:ph type="title"/>
          </p:nvPr>
        </p:nvSpPr>
        <p:spPr>
          <a:xfrm>
            <a:off x="1484311" y="-87923"/>
            <a:ext cx="10018713" cy="175259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70C0"/>
              </a:buClr>
              <a:buSzPts val="4000"/>
              <a:buFont typeface="Corbel"/>
              <a:buNone/>
            </a:pPr>
            <a:r>
              <a:rPr lang="es-ES" b="1">
                <a:solidFill>
                  <a:srgbClr val="0070C0"/>
                </a:solidFill>
              </a:rPr>
              <a:t>PROCESO DE ADMISIÓN</a:t>
            </a:r>
            <a:endParaRPr>
              <a:solidFill>
                <a:srgbClr val="0070C0"/>
              </a:solidFill>
            </a:endParaRPr>
          </a:p>
        </p:txBody>
      </p:sp>
      <p:sp>
        <p:nvSpPr>
          <p:cNvPr id="322" name="Google Shape;322;p48"/>
          <p:cNvSpPr txBox="1">
            <a:spLocks noGrp="1"/>
          </p:cNvSpPr>
          <p:nvPr>
            <p:ph type="body" idx="1"/>
          </p:nvPr>
        </p:nvSpPr>
        <p:spPr>
          <a:xfrm>
            <a:off x="1484311" y="1418492"/>
            <a:ext cx="10332552" cy="4548555"/>
          </a:xfrm>
          <a:prstGeom prst="rect">
            <a:avLst/>
          </a:prstGeom>
          <a:noFill/>
          <a:ln>
            <a:noFill/>
          </a:ln>
        </p:spPr>
        <p:txBody>
          <a:bodyPr spcFirstLastPara="1" wrap="square" lIns="91425" tIns="45700" rIns="91425" bIns="45700" anchor="ctr" anchorCtr="0">
            <a:normAutofit fontScale="92500"/>
          </a:bodyPr>
          <a:lstStyle/>
          <a:p>
            <a:pPr marL="285750" lvl="0" indent="-285750" algn="just" rtl="0">
              <a:spcBef>
                <a:spcPts val="0"/>
              </a:spcBef>
              <a:spcAft>
                <a:spcPts val="0"/>
              </a:spcAft>
              <a:buSzPct val="145000"/>
              <a:buChar char="•"/>
            </a:pPr>
            <a:r>
              <a:rPr lang="es-ES"/>
              <a:t>El proceso de admisión (preinscripción) para ingresar en los distintos Centros Universitarios se establece anualmente por la Comisión de Distrito Único Universitario de Andalucía (Aún no hay nada publicado).</a:t>
            </a:r>
            <a:endParaRPr/>
          </a:p>
          <a:p>
            <a:pPr marL="285750" lvl="0" indent="-285750" algn="just" rtl="0">
              <a:spcBef>
                <a:spcPts val="1044"/>
              </a:spcBef>
              <a:spcAft>
                <a:spcPts val="0"/>
              </a:spcAft>
              <a:buSzPct val="145000"/>
              <a:buChar char="•"/>
            </a:pPr>
            <a:r>
              <a:rPr lang="es-ES"/>
              <a:t>Se debe entender por </a:t>
            </a:r>
            <a:r>
              <a:rPr lang="es-ES" b="1" u="sng"/>
              <a:t>acceso</a:t>
            </a:r>
            <a:r>
              <a:rPr lang="es-ES"/>
              <a:t>, reunir los requisitos que permiten ingresar en la Universidad, mientras que se entiende por </a:t>
            </a:r>
            <a:r>
              <a:rPr lang="es-ES" b="1" u="sng"/>
              <a:t>admisión</a:t>
            </a:r>
            <a:r>
              <a:rPr lang="es-ES"/>
              <a:t>, conseguir plaza en los estudios y Centro deseados.</a:t>
            </a:r>
            <a:endParaRPr/>
          </a:p>
          <a:p>
            <a:pPr marL="285750" lvl="0" indent="-285750" algn="just" rtl="0">
              <a:spcBef>
                <a:spcPts val="1044"/>
              </a:spcBef>
              <a:spcAft>
                <a:spcPts val="0"/>
              </a:spcAft>
              <a:buSzPct val="145000"/>
              <a:buChar char="•"/>
            </a:pPr>
            <a:r>
              <a:rPr lang="es-ES"/>
              <a:t>Por tanto, los estudiantes pueden tener acceso a la Universidad, pero no la admisión en los estudios de su elección por no obtener plaza en el proceso de preinscripción.</a:t>
            </a:r>
            <a:endParaRPr/>
          </a:p>
          <a:p>
            <a:pPr marL="285750" lvl="0" indent="-285750" algn="just" rtl="0">
              <a:spcBef>
                <a:spcPts val="1044"/>
              </a:spcBef>
              <a:spcAft>
                <a:spcPts val="0"/>
              </a:spcAft>
              <a:buSzPct val="145000"/>
              <a:buChar char="•"/>
            </a:pPr>
            <a:r>
              <a:rPr lang="es-ES"/>
              <a:t>La “nota de corte”, es la calificación del último estudiante admitido en el proceso de preinscripción de cada curso por cada cupo de acceso establecido. Es un dato orientativo para los sucesivos procesos. No existe una nota de corte preestablecida.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2"/>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orbel"/>
              <a:buNone/>
            </a:pPr>
            <a:r>
              <a:rPr lang="es-ES"/>
              <a:t/>
            </a:r>
            <a:br>
              <a:rPr lang="es-ES"/>
            </a:br>
            <a:r>
              <a:rPr lang="es-ES" sz="6700" b="1">
                <a:solidFill>
                  <a:srgbClr val="0B5982"/>
                </a:solidFill>
              </a:rPr>
              <a:t>CICLOS FORMATIVOS DE GRADO SUPERIOR </a:t>
            </a:r>
            <a:endParaRPr>
              <a:solidFill>
                <a:srgbClr val="0B5982"/>
              </a:solidFill>
            </a:endParaRPr>
          </a:p>
        </p:txBody>
      </p:sp>
      <p:pic>
        <p:nvPicPr>
          <p:cNvPr id="171" name="Google Shape;171;p22"/>
          <p:cNvPicPr preferRelativeResize="0">
            <a:picLocks noGrp="1"/>
          </p:cNvPicPr>
          <p:nvPr>
            <p:ph type="body" idx="1"/>
          </p:nvPr>
        </p:nvPicPr>
        <p:blipFill rotWithShape="1">
          <a:blip r:embed="rId3">
            <a:alphaModFix/>
          </a:blip>
          <a:srcRect/>
          <a:stretch/>
        </p:blipFill>
        <p:spPr>
          <a:xfrm>
            <a:off x="1214680" y="2714434"/>
            <a:ext cx="10722615" cy="305332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49"/>
          <p:cNvPicPr preferRelativeResize="0"/>
          <p:nvPr/>
        </p:nvPicPr>
        <p:blipFill rotWithShape="1">
          <a:blip r:embed="rId3">
            <a:alphaModFix/>
          </a:blip>
          <a:srcRect/>
          <a:stretch/>
        </p:blipFill>
        <p:spPr>
          <a:xfrm>
            <a:off x="1897729" y="313278"/>
            <a:ext cx="9977748" cy="583709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0"/>
          <p:cNvSpPr txBox="1">
            <a:spLocks noGrp="1"/>
          </p:cNvSpPr>
          <p:nvPr>
            <p:ph type="title"/>
          </p:nvPr>
        </p:nvSpPr>
        <p:spPr>
          <a:xfrm>
            <a:off x="1566371" y="123094"/>
            <a:ext cx="10018713" cy="110783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48148"/>
              <a:buFont typeface="Corbel"/>
              <a:buNone/>
            </a:pPr>
            <a:r>
              <a:rPr lang="es-ES"/>
              <a:t/>
            </a:r>
            <a:br>
              <a:rPr lang="es-ES"/>
            </a:br>
            <a:r>
              <a:rPr lang="es-ES" sz="4800"/>
              <a:t/>
            </a:r>
            <a:br>
              <a:rPr lang="es-ES" sz="4800"/>
            </a:br>
            <a:r>
              <a:rPr lang="es-ES" sz="4400">
                <a:solidFill>
                  <a:srgbClr val="0070C0"/>
                </a:solidFill>
              </a:rPr>
              <a:t>ENSEÑANZAS ARTÍSTICAS </a:t>
            </a:r>
            <a:br>
              <a:rPr lang="es-ES" sz="4400">
                <a:solidFill>
                  <a:srgbClr val="0070C0"/>
                </a:solidFill>
              </a:rPr>
            </a:br>
            <a:r>
              <a:rPr lang="es-ES" sz="4400">
                <a:solidFill>
                  <a:srgbClr val="0070C0"/>
                </a:solidFill>
              </a:rPr>
              <a:t>(ESCUELAS DE ARTE)</a:t>
            </a:r>
            <a:r>
              <a:rPr lang="es-ES">
                <a:solidFill>
                  <a:srgbClr val="0070C0"/>
                </a:solidFill>
              </a:rPr>
              <a:t/>
            </a:r>
            <a:br>
              <a:rPr lang="es-ES">
                <a:solidFill>
                  <a:srgbClr val="0070C0"/>
                </a:solidFill>
              </a:rPr>
            </a:br>
            <a:endParaRPr sz="2700">
              <a:solidFill>
                <a:srgbClr val="0070C0"/>
              </a:solidFill>
            </a:endParaRPr>
          </a:p>
        </p:txBody>
      </p:sp>
      <p:sp>
        <p:nvSpPr>
          <p:cNvPr id="333" name="Google Shape;333;p50"/>
          <p:cNvSpPr/>
          <p:nvPr/>
        </p:nvSpPr>
        <p:spPr>
          <a:xfrm>
            <a:off x="1746739" y="2332891"/>
            <a:ext cx="9284676" cy="42242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50" b="1" dirty="0">
              <a:solidFill>
                <a:srgbClr val="000000"/>
              </a:solidFill>
              <a:latin typeface="Century Schoolbook"/>
              <a:ea typeface="Century Schoolbook"/>
              <a:cs typeface="Century Schoolbook"/>
              <a:sym typeface="Century Schoolbook"/>
            </a:endParaRPr>
          </a:p>
          <a:p>
            <a:pPr marL="285750" marR="0" lvl="0" indent="-285750" algn="l" rtl="0">
              <a:spcBef>
                <a:spcPts val="0"/>
              </a:spcBef>
              <a:spcAft>
                <a:spcPts val="0"/>
              </a:spcAft>
              <a:buClr>
                <a:schemeClr val="dk1"/>
              </a:buClr>
              <a:buSzPts val="2400"/>
              <a:buFont typeface="Arial"/>
              <a:buChar char="•"/>
            </a:pPr>
            <a:r>
              <a:rPr lang="es-ES" sz="2400" b="1" dirty="0">
                <a:solidFill>
                  <a:schemeClr val="dk1"/>
                </a:solidFill>
                <a:latin typeface="Century Schoolbook"/>
                <a:ea typeface="Century Schoolbook"/>
                <a:cs typeface="Century Schoolbook"/>
                <a:sym typeface="Century Schoolbook"/>
              </a:rPr>
              <a:t>Ciclos Formativos de Grado Superior de Artes Plásticas y Diseño: </a:t>
            </a:r>
            <a:r>
              <a:rPr lang="es-ES" sz="2400" dirty="0">
                <a:solidFill>
                  <a:schemeClr val="dk1"/>
                </a:solidFill>
                <a:latin typeface="Century Schoolbook"/>
                <a:ea typeface="Century Schoolbook"/>
                <a:cs typeface="Century Schoolbook"/>
                <a:sym typeface="Century Schoolbook"/>
              </a:rPr>
              <a:t>necesario título de Bachiller y una prueba </a:t>
            </a:r>
            <a:r>
              <a:rPr lang="es-ES" sz="2400" b="1" dirty="0">
                <a:solidFill>
                  <a:schemeClr val="dk1"/>
                </a:solidFill>
                <a:latin typeface="Century Schoolbook"/>
                <a:ea typeface="Century Schoolbook"/>
                <a:cs typeface="Century Schoolbook"/>
                <a:sym typeface="Century Schoolbook"/>
              </a:rPr>
              <a:t>(exentos modalidad Artes</a:t>
            </a:r>
            <a:r>
              <a:rPr lang="es-ES" sz="2400" dirty="0">
                <a:solidFill>
                  <a:schemeClr val="dk1"/>
                </a:solidFill>
                <a:latin typeface="Century Schoolbook"/>
                <a:ea typeface="Century Schoolbook"/>
                <a:cs typeface="Century Schoolbook"/>
                <a:sym typeface="Century Schoolbook"/>
              </a:rPr>
              <a:t>). </a:t>
            </a:r>
            <a:endParaRPr dirty="0" smtClean="0"/>
          </a:p>
          <a:p>
            <a:pPr marL="0" marR="0" lvl="0" indent="0" algn="l" rtl="0">
              <a:spcBef>
                <a:spcPts val="0"/>
              </a:spcBef>
              <a:spcAft>
                <a:spcPts val="0"/>
              </a:spcAft>
              <a:buNone/>
            </a:pPr>
            <a:endParaRPr sz="2400" dirty="0" smtClean="0">
              <a:solidFill>
                <a:schemeClr val="dk1"/>
              </a:solidFill>
              <a:latin typeface="Century Schoolbook"/>
              <a:ea typeface="Century Schoolbook"/>
              <a:cs typeface="Century Schoolbook"/>
              <a:sym typeface="Century Schoolbook"/>
            </a:endParaRPr>
          </a:p>
          <a:p>
            <a:pPr marL="285750" marR="0" lvl="0" indent="-285750" algn="l" rtl="0">
              <a:spcBef>
                <a:spcPts val="0"/>
              </a:spcBef>
              <a:spcAft>
                <a:spcPts val="0"/>
              </a:spcAft>
              <a:buClr>
                <a:schemeClr val="dk1"/>
              </a:buClr>
              <a:buSzPts val="2400"/>
              <a:buFont typeface="Arial"/>
              <a:buChar char="•"/>
            </a:pPr>
            <a:r>
              <a:rPr lang="es-ES" sz="2400" b="1" dirty="0" smtClean="0">
                <a:solidFill>
                  <a:schemeClr val="dk1"/>
                </a:solidFill>
                <a:latin typeface="Century Schoolbook"/>
                <a:ea typeface="Century Schoolbook"/>
                <a:cs typeface="Century Schoolbook"/>
                <a:sym typeface="Century Schoolbook"/>
              </a:rPr>
              <a:t>Enseñanzas </a:t>
            </a:r>
            <a:r>
              <a:rPr lang="es-ES" sz="2400" b="1" dirty="0">
                <a:solidFill>
                  <a:schemeClr val="dk1"/>
                </a:solidFill>
                <a:latin typeface="Century Schoolbook"/>
                <a:ea typeface="Century Schoolbook"/>
                <a:cs typeface="Century Schoolbook"/>
                <a:sym typeface="Century Schoolbook"/>
              </a:rPr>
              <a:t>Superiores de Diseño: </a:t>
            </a:r>
            <a:r>
              <a:rPr lang="es-ES" sz="2400" dirty="0">
                <a:solidFill>
                  <a:schemeClr val="dk1"/>
                </a:solidFill>
                <a:latin typeface="Century Schoolbook"/>
                <a:ea typeface="Century Schoolbook"/>
                <a:cs typeface="Century Schoolbook"/>
                <a:sym typeface="Century Schoolbook"/>
              </a:rPr>
              <a:t>equivalentes al título universitario de Grado. </a:t>
            </a:r>
            <a:r>
              <a:rPr lang="es-ES" sz="2400" b="1" dirty="0">
                <a:solidFill>
                  <a:schemeClr val="dk1"/>
                </a:solidFill>
                <a:latin typeface="Century Schoolbook"/>
                <a:ea typeface="Century Schoolbook"/>
                <a:cs typeface="Century Schoolbook"/>
                <a:sym typeface="Century Schoolbook"/>
              </a:rPr>
              <a:t>Inscripción en las pruebas </a:t>
            </a:r>
            <a:r>
              <a:rPr lang="es-ES" sz="2400" dirty="0">
                <a:solidFill>
                  <a:schemeClr val="dk1"/>
                </a:solidFill>
                <a:latin typeface="Century Schoolbook"/>
                <a:ea typeface="Century Schoolbook"/>
                <a:cs typeface="Century Schoolbook"/>
                <a:sym typeface="Century Schoolbook"/>
              </a:rPr>
              <a:t>de acceso del </a:t>
            </a:r>
            <a:r>
              <a:rPr lang="es-ES" sz="2400" b="1" dirty="0">
                <a:solidFill>
                  <a:schemeClr val="dk1"/>
                </a:solidFill>
                <a:latin typeface="Century Schoolbook"/>
                <a:ea typeface="Century Schoolbook"/>
                <a:cs typeface="Century Schoolbook"/>
                <a:sym typeface="Century Schoolbook"/>
              </a:rPr>
              <a:t>1 y al 31 de mayo</a:t>
            </a:r>
            <a:r>
              <a:rPr lang="es-ES" sz="2400" dirty="0">
                <a:solidFill>
                  <a:schemeClr val="dk1"/>
                </a:solidFill>
                <a:latin typeface="Century Schoolbook"/>
                <a:ea typeface="Century Schoolbook"/>
                <a:cs typeface="Century Schoolbook"/>
                <a:sym typeface="Century Schoolbook"/>
              </a:rPr>
              <a:t>, celebración en </a:t>
            </a:r>
            <a:r>
              <a:rPr lang="es-ES" sz="2400" b="1" dirty="0">
                <a:solidFill>
                  <a:schemeClr val="dk1"/>
                </a:solidFill>
                <a:latin typeface="Century Schoolbook"/>
                <a:ea typeface="Century Schoolbook"/>
                <a:cs typeface="Century Schoolbook"/>
                <a:sym typeface="Century Schoolbook"/>
              </a:rPr>
              <a:t>junio-julio </a:t>
            </a:r>
            <a:r>
              <a:rPr lang="es-ES" sz="2400" dirty="0">
                <a:solidFill>
                  <a:schemeClr val="dk1"/>
                </a:solidFill>
                <a:latin typeface="Century Schoolbook"/>
                <a:ea typeface="Century Schoolbook"/>
                <a:cs typeface="Century Schoolbook"/>
                <a:sym typeface="Century Schoolbook"/>
              </a:rPr>
              <a:t>y convocatoria en septiembre si hay plazas vacantes. </a:t>
            </a:r>
            <a:r>
              <a:rPr lang="es-ES" sz="2400" b="1" dirty="0">
                <a:solidFill>
                  <a:schemeClr val="dk1"/>
                </a:solidFill>
                <a:latin typeface="Century Schoolbook"/>
                <a:ea typeface="Century Schoolbook"/>
                <a:cs typeface="Century Schoolbook"/>
                <a:sym typeface="Century Schoolbook"/>
              </a:rPr>
              <a:t>20% técnico superior </a:t>
            </a:r>
            <a:r>
              <a:rPr lang="es-ES" sz="2400" dirty="0">
                <a:solidFill>
                  <a:schemeClr val="dk1"/>
                </a:solidFill>
                <a:latin typeface="Century Schoolbook"/>
                <a:ea typeface="Century Schoolbook"/>
                <a:cs typeface="Century Schoolbook"/>
                <a:sym typeface="Century Schoolbook"/>
              </a:rPr>
              <a:t>sin prueba. </a:t>
            </a:r>
            <a:endParaRPr dirty="0"/>
          </a:p>
          <a:p>
            <a:pPr marL="0" marR="0" lvl="0" indent="0" algn="l" rtl="0">
              <a:spcBef>
                <a:spcPts val="0"/>
              </a:spcBef>
              <a:spcAft>
                <a:spcPts val="0"/>
              </a:spcAft>
              <a:buNone/>
            </a:pPr>
            <a:endParaRPr sz="1800" dirty="0">
              <a:solidFill>
                <a:schemeClr val="dk1"/>
              </a:solidFill>
              <a:latin typeface="Corbel"/>
              <a:ea typeface="Corbel"/>
              <a:cs typeface="Corbel"/>
              <a:sym typeface="Corbe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1"/>
          <p:cNvSpPr txBox="1">
            <a:spLocks noGrp="1"/>
          </p:cNvSpPr>
          <p:nvPr>
            <p:ph type="title"/>
          </p:nvPr>
        </p:nvSpPr>
        <p:spPr>
          <a:xfrm>
            <a:off x="1566371" y="123094"/>
            <a:ext cx="10018713" cy="110783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148148"/>
              <a:buFont typeface="Corbel"/>
              <a:buNone/>
            </a:pPr>
            <a:r>
              <a:rPr lang="es-ES"/>
              <a:t/>
            </a:r>
            <a:br>
              <a:rPr lang="es-ES"/>
            </a:br>
            <a:r>
              <a:rPr lang="es-ES" sz="4800"/>
              <a:t/>
            </a:r>
            <a:br>
              <a:rPr lang="es-ES" sz="4800"/>
            </a:br>
            <a:r>
              <a:rPr lang="es-ES" sz="4800"/>
              <a:t>  </a:t>
            </a:r>
            <a:r>
              <a:rPr lang="es-ES" sz="4400">
                <a:solidFill>
                  <a:srgbClr val="0070C0"/>
                </a:solidFill>
              </a:rPr>
              <a:t>OTRAS OPCIONES</a:t>
            </a:r>
            <a:endParaRPr sz="2700">
              <a:solidFill>
                <a:srgbClr val="0070C0"/>
              </a:solidFill>
            </a:endParaRPr>
          </a:p>
        </p:txBody>
      </p:sp>
      <p:sp>
        <p:nvSpPr>
          <p:cNvPr id="339" name="Google Shape;339;p51"/>
          <p:cNvSpPr/>
          <p:nvPr/>
        </p:nvSpPr>
        <p:spPr>
          <a:xfrm>
            <a:off x="1840524" y="1418491"/>
            <a:ext cx="9284676" cy="46858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50" b="1">
              <a:solidFill>
                <a:srgbClr val="000000"/>
              </a:solidFill>
              <a:latin typeface="Century Schoolbook"/>
              <a:ea typeface="Century Schoolbook"/>
              <a:cs typeface="Century Schoolbook"/>
              <a:sym typeface="Century Schoolbook"/>
            </a:endParaRPr>
          </a:p>
          <a:p>
            <a:pPr marL="0" marR="0" lvl="0" indent="0" algn="l" rtl="0">
              <a:spcBef>
                <a:spcPts val="0"/>
              </a:spcBef>
              <a:spcAft>
                <a:spcPts val="0"/>
              </a:spcAft>
              <a:buNone/>
            </a:pPr>
            <a:endParaRPr sz="1800">
              <a:solidFill>
                <a:schemeClr val="dk1"/>
              </a:solidFill>
              <a:latin typeface="Corbel"/>
              <a:ea typeface="Corbel"/>
              <a:cs typeface="Corbel"/>
              <a:sym typeface="Corbel"/>
            </a:endParaRPr>
          </a:p>
          <a:p>
            <a:pPr marL="457200" marR="0" lvl="0" indent="-457200" algn="l" rtl="0">
              <a:spcBef>
                <a:spcPts val="0"/>
              </a:spcBef>
              <a:spcAft>
                <a:spcPts val="0"/>
              </a:spcAft>
              <a:buClr>
                <a:schemeClr val="dk1"/>
              </a:buClr>
              <a:buSzPts val="2800"/>
              <a:buFont typeface="Arial"/>
              <a:buChar char="•"/>
            </a:pPr>
            <a:r>
              <a:rPr lang="es-ES" sz="2800">
                <a:solidFill>
                  <a:schemeClr val="dk1"/>
                </a:solidFill>
                <a:latin typeface="Corbel"/>
                <a:ea typeface="Corbel"/>
                <a:cs typeface="Corbel"/>
                <a:sym typeface="Corbel"/>
              </a:rPr>
              <a:t>Enseñanzas régimen especial (Técnico deportivo). </a:t>
            </a:r>
            <a:endParaRPr/>
          </a:p>
          <a:p>
            <a:pPr marL="457200" marR="0" lvl="0" indent="-457200" algn="l" rtl="0">
              <a:spcBef>
                <a:spcPts val="0"/>
              </a:spcBef>
              <a:spcAft>
                <a:spcPts val="0"/>
              </a:spcAft>
              <a:buClr>
                <a:schemeClr val="dk1"/>
              </a:buClr>
              <a:buSzPts val="2800"/>
              <a:buFont typeface="Arial"/>
              <a:buChar char="•"/>
            </a:pPr>
            <a:r>
              <a:rPr lang="es-ES" sz="2800">
                <a:solidFill>
                  <a:schemeClr val="dk1"/>
                </a:solidFill>
                <a:latin typeface="Corbel"/>
                <a:ea typeface="Corbel"/>
                <a:cs typeface="Corbel"/>
                <a:sym typeface="Corbel"/>
              </a:rPr>
              <a:t>Enseñanzas de idiomas (A1, A2, B1, B2, C1). </a:t>
            </a:r>
            <a:endParaRPr/>
          </a:p>
          <a:p>
            <a:pPr marL="457200" marR="0" lvl="0" indent="-457200" algn="l" rtl="0">
              <a:spcBef>
                <a:spcPts val="0"/>
              </a:spcBef>
              <a:spcAft>
                <a:spcPts val="0"/>
              </a:spcAft>
              <a:buClr>
                <a:schemeClr val="dk1"/>
              </a:buClr>
              <a:buSzPts val="2800"/>
              <a:buFont typeface="Arial"/>
              <a:buChar char="•"/>
            </a:pPr>
            <a:r>
              <a:rPr lang="es-ES" sz="2800">
                <a:solidFill>
                  <a:schemeClr val="dk1"/>
                </a:solidFill>
                <a:latin typeface="Corbel"/>
                <a:ea typeface="Corbel"/>
                <a:cs typeface="Corbel"/>
                <a:sym typeface="Corbel"/>
              </a:rPr>
              <a:t>IEDA (enseñanzas a distancia). </a:t>
            </a:r>
            <a:endParaRPr/>
          </a:p>
          <a:p>
            <a:pPr marL="457200" marR="0" lvl="0" indent="-457200" algn="l" rtl="0">
              <a:spcBef>
                <a:spcPts val="0"/>
              </a:spcBef>
              <a:spcAft>
                <a:spcPts val="0"/>
              </a:spcAft>
              <a:buClr>
                <a:schemeClr val="dk1"/>
              </a:buClr>
              <a:buSzPts val="2800"/>
              <a:buFont typeface="Arial"/>
              <a:buChar char="•"/>
            </a:pPr>
            <a:r>
              <a:rPr lang="es-ES" sz="2800">
                <a:solidFill>
                  <a:schemeClr val="dk1"/>
                </a:solidFill>
                <a:latin typeface="Corbel"/>
                <a:ea typeface="Corbel"/>
                <a:cs typeface="Corbel"/>
                <a:sym typeface="Corbel"/>
              </a:rPr>
              <a:t>Bachillerato de adultos (presencial, semipresencial y a distancia). </a:t>
            </a:r>
            <a:endParaRPr/>
          </a:p>
          <a:p>
            <a:pPr marL="457200" marR="0" lvl="0" indent="-457200" algn="l" rtl="0">
              <a:spcBef>
                <a:spcPts val="0"/>
              </a:spcBef>
              <a:spcAft>
                <a:spcPts val="0"/>
              </a:spcAft>
              <a:buClr>
                <a:schemeClr val="dk1"/>
              </a:buClr>
              <a:buSzPts val="2800"/>
              <a:buFont typeface="Arial"/>
              <a:buChar char="•"/>
            </a:pPr>
            <a:r>
              <a:rPr lang="es-ES" sz="2800">
                <a:solidFill>
                  <a:schemeClr val="dk1"/>
                </a:solidFill>
                <a:latin typeface="Corbel"/>
                <a:ea typeface="Corbel"/>
                <a:cs typeface="Corbel"/>
                <a:sym typeface="Corbel"/>
              </a:rPr>
              <a:t>Prueba título Bachiller mayores 20 años (solicitud en febrero – examen en abril). </a:t>
            </a:r>
            <a:endParaRPr/>
          </a:p>
          <a:p>
            <a:pPr marL="457200" marR="0" lvl="0" indent="-457200" algn="l" rtl="0">
              <a:spcBef>
                <a:spcPts val="0"/>
              </a:spcBef>
              <a:spcAft>
                <a:spcPts val="0"/>
              </a:spcAft>
              <a:buClr>
                <a:schemeClr val="dk1"/>
              </a:buClr>
              <a:buSzPts val="2800"/>
              <a:buFont typeface="Arial"/>
              <a:buChar char="•"/>
            </a:pPr>
            <a:r>
              <a:rPr lang="es-ES" sz="2800">
                <a:solidFill>
                  <a:schemeClr val="dk1"/>
                </a:solidFill>
                <a:latin typeface="Corbel"/>
                <a:ea typeface="Corbel"/>
                <a:cs typeface="Corbel"/>
                <a:sym typeface="Corbel"/>
              </a:rPr>
              <a:t>Mercado laboral (Servicio Andaluz de Empleo). </a:t>
            </a:r>
            <a:endParaRPr/>
          </a:p>
          <a:p>
            <a:pPr marL="457200" marR="0" lvl="0" indent="-457200" algn="l" rtl="0">
              <a:spcBef>
                <a:spcPts val="0"/>
              </a:spcBef>
              <a:spcAft>
                <a:spcPts val="0"/>
              </a:spcAft>
              <a:buClr>
                <a:schemeClr val="dk1"/>
              </a:buClr>
              <a:buSzPts val="2800"/>
              <a:buFont typeface="Arial"/>
              <a:buChar char="•"/>
            </a:pPr>
            <a:r>
              <a:rPr lang="es-ES" sz="2800">
                <a:solidFill>
                  <a:schemeClr val="dk1"/>
                </a:solidFill>
                <a:latin typeface="Corbel"/>
                <a:ea typeface="Corbel"/>
                <a:cs typeface="Corbel"/>
                <a:sym typeface="Corbel"/>
              </a:rPr>
              <a:t>Oposiciones / empleo público. </a:t>
            </a:r>
            <a:endParaRPr/>
          </a:p>
          <a:p>
            <a:pPr marL="0" marR="0" lvl="0" indent="0" algn="l" rtl="0">
              <a:spcBef>
                <a:spcPts val="0"/>
              </a:spcBef>
              <a:spcAft>
                <a:spcPts val="0"/>
              </a:spcAft>
              <a:buNone/>
            </a:pPr>
            <a:r>
              <a:rPr lang="es-ES" sz="1800" b="1">
                <a:solidFill>
                  <a:schemeClr val="dk1"/>
                </a:solidFill>
                <a:latin typeface="Corbel"/>
                <a:ea typeface="Corbel"/>
                <a:cs typeface="Corbel"/>
                <a:sym typeface="Corbel"/>
              </a:rPr>
              <a:t> </a:t>
            </a:r>
            <a:endParaRPr sz="1800">
              <a:solidFill>
                <a:schemeClr val="dk1"/>
              </a:solidFill>
              <a:latin typeface="Corbel"/>
              <a:ea typeface="Corbel"/>
              <a:cs typeface="Corbel"/>
              <a:sym typeface="Corbel"/>
            </a:endParaRPr>
          </a:p>
        </p:txBody>
      </p:sp>
      <p:pic>
        <p:nvPicPr>
          <p:cNvPr id="340" name="Google Shape;340;p51"/>
          <p:cNvPicPr preferRelativeResize="0"/>
          <p:nvPr/>
        </p:nvPicPr>
        <p:blipFill rotWithShape="1">
          <a:blip r:embed="rId3">
            <a:alphaModFix/>
          </a:blip>
          <a:srcRect/>
          <a:stretch/>
        </p:blipFill>
        <p:spPr>
          <a:xfrm>
            <a:off x="8339794" y="677009"/>
            <a:ext cx="1631860" cy="106753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2"/>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70C0"/>
              </a:buClr>
              <a:buSzPts val="5400"/>
              <a:buFont typeface="Times New Roman"/>
              <a:buNone/>
            </a:pPr>
            <a:r>
              <a:rPr lang="es-ES" sz="5400" b="1">
                <a:solidFill>
                  <a:srgbClr val="0070C0"/>
                </a:solidFill>
                <a:latin typeface="Times New Roman"/>
                <a:ea typeface="Times New Roman"/>
                <a:cs typeface="Times New Roman"/>
                <a:sym typeface="Times New Roman"/>
              </a:rPr>
              <a:t>BECAS Y AYUDAS</a:t>
            </a:r>
            <a:br>
              <a:rPr lang="es-ES" sz="5400" b="1">
                <a:solidFill>
                  <a:srgbClr val="0070C0"/>
                </a:solidFill>
                <a:latin typeface="Times New Roman"/>
                <a:ea typeface="Times New Roman"/>
                <a:cs typeface="Times New Roman"/>
                <a:sym typeface="Times New Roman"/>
              </a:rPr>
            </a:br>
            <a:endParaRPr>
              <a:solidFill>
                <a:srgbClr val="0070C0"/>
              </a:solidFill>
            </a:endParaRPr>
          </a:p>
        </p:txBody>
      </p:sp>
      <p:pic>
        <p:nvPicPr>
          <p:cNvPr id="346" name="Google Shape;346;p52"/>
          <p:cNvPicPr preferRelativeResize="0">
            <a:picLocks noGrp="1"/>
          </p:cNvPicPr>
          <p:nvPr>
            <p:ph type="body" idx="1"/>
          </p:nvPr>
        </p:nvPicPr>
        <p:blipFill rotWithShape="1">
          <a:blip r:embed="rId3">
            <a:alphaModFix/>
          </a:blip>
          <a:srcRect/>
          <a:stretch/>
        </p:blipFill>
        <p:spPr>
          <a:xfrm>
            <a:off x="3769547" y="1962928"/>
            <a:ext cx="5448239" cy="408617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3"/>
          <p:cNvSpPr txBox="1">
            <a:spLocks noGrp="1"/>
          </p:cNvSpPr>
          <p:nvPr>
            <p:ph type="title"/>
          </p:nvPr>
        </p:nvSpPr>
        <p:spPr>
          <a:xfrm>
            <a:off x="1566371" y="123094"/>
            <a:ext cx="10018713" cy="110783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148148"/>
              <a:buFont typeface="Corbel"/>
              <a:buNone/>
            </a:pPr>
            <a:r>
              <a:rPr lang="es-ES"/>
              <a:t/>
            </a:r>
            <a:br>
              <a:rPr lang="es-ES"/>
            </a:br>
            <a:r>
              <a:rPr lang="es-ES" sz="4800"/>
              <a:t/>
            </a:r>
            <a:br>
              <a:rPr lang="es-ES" sz="4800"/>
            </a:br>
            <a:r>
              <a:rPr lang="es-ES" sz="4800"/>
              <a:t>  </a:t>
            </a:r>
            <a:endParaRPr sz="2700">
              <a:solidFill>
                <a:srgbClr val="0070C0"/>
              </a:solidFill>
            </a:endParaRPr>
          </a:p>
        </p:txBody>
      </p:sp>
      <p:sp>
        <p:nvSpPr>
          <p:cNvPr id="352" name="Google Shape;352;p53"/>
          <p:cNvSpPr/>
          <p:nvPr/>
        </p:nvSpPr>
        <p:spPr>
          <a:xfrm>
            <a:off x="1840524" y="1418491"/>
            <a:ext cx="9284676" cy="53091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50" b="1">
              <a:solidFill>
                <a:srgbClr val="000000"/>
              </a:solidFill>
              <a:latin typeface="Century Schoolbook"/>
              <a:ea typeface="Century Schoolbook"/>
              <a:cs typeface="Century Schoolbook"/>
              <a:sym typeface="Century Schoolbook"/>
            </a:endParaRPr>
          </a:p>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353" name="Google Shape;353;p53"/>
          <p:cNvSpPr/>
          <p:nvPr/>
        </p:nvSpPr>
        <p:spPr>
          <a:xfrm>
            <a:off x="3681003" y="599933"/>
            <a:ext cx="7859712" cy="1154112"/>
          </a:xfrm>
          <a:prstGeom prst="rect">
            <a:avLst/>
          </a:prstGeom>
          <a:noFill/>
          <a:ln>
            <a:noFill/>
          </a:ln>
        </p:spPr>
        <p:txBody>
          <a:bodyPr spcFirstLastPara="1" wrap="square" lIns="99350" tIns="51475" rIns="99350" bIns="51475" anchor="t" anchorCtr="0">
            <a:noAutofit/>
          </a:bodyPr>
          <a:lstStyle/>
          <a:p>
            <a:pPr marL="0" marR="0" lvl="0" indent="0" algn="l" rtl="0">
              <a:lnSpc>
                <a:spcPct val="115000"/>
              </a:lnSpc>
              <a:spcBef>
                <a:spcPts val="0"/>
              </a:spcBef>
              <a:spcAft>
                <a:spcPts val="0"/>
              </a:spcAft>
              <a:buNone/>
            </a:pPr>
            <a:r>
              <a:rPr lang="es-ES" sz="3000">
                <a:solidFill>
                  <a:srgbClr val="FF0000"/>
                </a:solidFill>
                <a:latin typeface="Tahoma"/>
                <a:ea typeface="Tahoma"/>
                <a:cs typeface="Tahoma"/>
                <a:sym typeface="Tahoma"/>
              </a:rPr>
              <a:t>MINISTERIO DE EDUCACIÓN Y FORMACIÓN PROFESIONAL</a:t>
            </a:r>
            <a:endParaRPr/>
          </a:p>
        </p:txBody>
      </p:sp>
      <p:pic>
        <p:nvPicPr>
          <p:cNvPr id="354" name="Google Shape;354;p53"/>
          <p:cNvPicPr preferRelativeResize="0"/>
          <p:nvPr/>
        </p:nvPicPr>
        <p:blipFill rotWithShape="1">
          <a:blip r:embed="rId3">
            <a:alphaModFix/>
          </a:blip>
          <a:srcRect/>
          <a:stretch/>
        </p:blipFill>
        <p:spPr>
          <a:xfrm>
            <a:off x="1992697" y="545998"/>
            <a:ext cx="1261981" cy="1261981"/>
          </a:xfrm>
          <a:prstGeom prst="rect">
            <a:avLst/>
          </a:prstGeom>
          <a:noFill/>
          <a:ln>
            <a:noFill/>
          </a:ln>
        </p:spPr>
      </p:pic>
      <p:sp>
        <p:nvSpPr>
          <p:cNvPr id="355" name="Google Shape;355;p53"/>
          <p:cNvSpPr/>
          <p:nvPr/>
        </p:nvSpPr>
        <p:spPr>
          <a:xfrm>
            <a:off x="2145934" y="2284818"/>
            <a:ext cx="7561262" cy="3110109"/>
          </a:xfrm>
          <a:prstGeom prst="rect">
            <a:avLst/>
          </a:prstGeom>
          <a:noFill/>
          <a:ln>
            <a:noFill/>
          </a:ln>
        </p:spPr>
        <p:txBody>
          <a:bodyPr spcFirstLastPara="1" wrap="square" lIns="99350" tIns="51475" rIns="99350" bIns="51475" anchor="t" anchorCtr="0">
            <a:noAutofit/>
          </a:bodyPr>
          <a:lstStyle/>
          <a:p>
            <a:pPr marL="0" marR="0" lvl="0" indent="0" algn="l" rtl="0">
              <a:lnSpc>
                <a:spcPct val="80000"/>
              </a:lnSpc>
              <a:spcBef>
                <a:spcPts val="0"/>
              </a:spcBef>
              <a:spcAft>
                <a:spcPts val="0"/>
              </a:spcAft>
              <a:buNone/>
            </a:pPr>
            <a:r>
              <a:rPr lang="es-ES" sz="3200">
                <a:solidFill>
                  <a:schemeClr val="dk1"/>
                </a:solidFill>
                <a:latin typeface="Tahoma"/>
                <a:ea typeface="Tahoma"/>
                <a:cs typeface="Tahoma"/>
                <a:sym typeface="Tahoma"/>
              </a:rPr>
              <a:t>Convocatoria de ayudas</a:t>
            </a:r>
            <a:endParaRPr/>
          </a:p>
          <a:p>
            <a:pPr marL="0" marR="0" lvl="0" indent="0" algn="l" rtl="0">
              <a:lnSpc>
                <a:spcPct val="80000"/>
              </a:lnSpc>
              <a:spcBef>
                <a:spcPts val="0"/>
              </a:spcBef>
              <a:spcAft>
                <a:spcPts val="0"/>
              </a:spcAft>
              <a:buNone/>
            </a:pPr>
            <a:r>
              <a:rPr lang="es-ES" sz="3200">
                <a:solidFill>
                  <a:schemeClr val="dk1"/>
                </a:solidFill>
                <a:latin typeface="Tahoma"/>
                <a:ea typeface="Tahoma"/>
                <a:cs typeface="Tahoma"/>
                <a:sym typeface="Tahoma"/>
              </a:rPr>
              <a:t>para estudios universitarios</a:t>
            </a:r>
            <a:endParaRPr/>
          </a:p>
          <a:p>
            <a:pPr marL="0" marR="0" lvl="0" indent="0" algn="l" rtl="0">
              <a:lnSpc>
                <a:spcPct val="93000"/>
              </a:lnSpc>
              <a:spcBef>
                <a:spcPts val="0"/>
              </a:spcBef>
              <a:spcAft>
                <a:spcPts val="0"/>
              </a:spcAft>
              <a:buNone/>
            </a:pPr>
            <a:endParaRPr sz="3100">
              <a:solidFill>
                <a:schemeClr val="dk1"/>
              </a:solidFill>
              <a:latin typeface="Tahoma"/>
              <a:ea typeface="Tahoma"/>
              <a:cs typeface="Tahoma"/>
              <a:sym typeface="Tahoma"/>
            </a:endParaRPr>
          </a:p>
          <a:p>
            <a:pPr marL="0" marR="0" lvl="0" indent="0" algn="l" rtl="0">
              <a:lnSpc>
                <a:spcPct val="93000"/>
              </a:lnSpc>
              <a:spcBef>
                <a:spcPts val="0"/>
              </a:spcBef>
              <a:spcAft>
                <a:spcPts val="0"/>
              </a:spcAft>
              <a:buNone/>
            </a:pPr>
            <a:r>
              <a:rPr lang="es-ES" sz="3100">
                <a:solidFill>
                  <a:schemeClr val="dk1"/>
                </a:solidFill>
                <a:latin typeface="Tahoma"/>
                <a:ea typeface="Tahoma"/>
                <a:cs typeface="Tahoma"/>
                <a:sym typeface="Tahoma"/>
              </a:rPr>
              <a:t>Plazo presentación: Julio – Septiembre</a:t>
            </a:r>
            <a:endParaRPr/>
          </a:p>
          <a:p>
            <a:pPr marL="0" marR="0" lvl="0" indent="0" algn="l" rtl="0">
              <a:lnSpc>
                <a:spcPct val="93000"/>
              </a:lnSpc>
              <a:spcBef>
                <a:spcPts val="0"/>
              </a:spcBef>
              <a:spcAft>
                <a:spcPts val="0"/>
              </a:spcAft>
              <a:buNone/>
            </a:pPr>
            <a:endParaRPr sz="3100">
              <a:solidFill>
                <a:schemeClr val="dk1"/>
              </a:solidFill>
              <a:latin typeface="Tahoma"/>
              <a:ea typeface="Tahoma"/>
              <a:cs typeface="Tahoma"/>
              <a:sym typeface="Tahoma"/>
            </a:endParaRPr>
          </a:p>
          <a:p>
            <a:pPr marL="0" marR="0" lvl="0" indent="0" algn="l" rtl="0">
              <a:lnSpc>
                <a:spcPct val="93000"/>
              </a:lnSpc>
              <a:spcBef>
                <a:spcPts val="0"/>
              </a:spcBef>
              <a:spcAft>
                <a:spcPts val="0"/>
              </a:spcAft>
              <a:buNone/>
            </a:pPr>
            <a:r>
              <a:rPr lang="es-ES" sz="3100">
                <a:solidFill>
                  <a:schemeClr val="dk1"/>
                </a:solidFill>
                <a:latin typeface="Tahoma"/>
                <a:ea typeface="Tahoma"/>
                <a:cs typeface="Tahoma"/>
                <a:sym typeface="Tahoma"/>
              </a:rPr>
              <a:t>Requisitos económicos y académicos</a:t>
            </a:r>
            <a:endParaRPr/>
          </a:p>
          <a:p>
            <a:pPr marL="0" marR="0" lvl="0" indent="0" algn="l" rtl="0">
              <a:lnSpc>
                <a:spcPct val="93000"/>
              </a:lnSpc>
              <a:spcBef>
                <a:spcPts val="0"/>
              </a:spcBef>
              <a:spcAft>
                <a:spcPts val="0"/>
              </a:spcAft>
              <a:buNone/>
            </a:pPr>
            <a:endParaRPr sz="3100">
              <a:solidFill>
                <a:schemeClr val="dk1"/>
              </a:solidFill>
              <a:latin typeface="Tahoma"/>
              <a:ea typeface="Tahoma"/>
              <a:cs typeface="Tahoma"/>
              <a:sym typeface="Tahoma"/>
            </a:endParaRPr>
          </a:p>
        </p:txBody>
      </p:sp>
      <p:sp>
        <p:nvSpPr>
          <p:cNvPr id="356" name="Google Shape;356;p53"/>
          <p:cNvSpPr/>
          <p:nvPr/>
        </p:nvSpPr>
        <p:spPr>
          <a:xfrm>
            <a:off x="2623687" y="5394927"/>
            <a:ext cx="7664450" cy="981075"/>
          </a:xfrm>
          <a:prstGeom prst="rect">
            <a:avLst/>
          </a:prstGeom>
          <a:solidFill>
            <a:srgbClr val="C2FFF0"/>
          </a:solidFill>
          <a:ln w="9525" cap="sq" cmpd="sng">
            <a:solidFill>
              <a:srgbClr val="800000"/>
            </a:solidFill>
            <a:prstDash val="solid"/>
            <a:round/>
            <a:headEnd type="none" w="sm" len="sm"/>
            <a:tailEnd type="none" w="sm" len="sm"/>
          </a:ln>
        </p:spPr>
        <p:txBody>
          <a:bodyPr spcFirstLastPara="1" wrap="square" lIns="99350" tIns="51475" rIns="99350" bIns="51475" anchor="ctr" anchorCtr="0">
            <a:noAutofit/>
          </a:bodyPr>
          <a:lstStyle/>
          <a:p>
            <a:pPr marL="0" marR="0" lvl="0" indent="0" algn="l" rtl="0">
              <a:lnSpc>
                <a:spcPct val="93000"/>
              </a:lnSpc>
              <a:spcBef>
                <a:spcPts val="0"/>
              </a:spcBef>
              <a:spcAft>
                <a:spcPts val="0"/>
              </a:spcAft>
              <a:buNone/>
            </a:pPr>
            <a:r>
              <a:rPr lang="es-ES" sz="3100" b="1">
                <a:solidFill>
                  <a:srgbClr val="000000"/>
                </a:solidFill>
                <a:latin typeface="Corbel"/>
                <a:ea typeface="Corbel"/>
                <a:cs typeface="Corbel"/>
                <a:sym typeface="Corbel"/>
              </a:rPr>
              <a:t>https://www.educacionyfp.gob.es</a:t>
            </a:r>
            <a:endParaRPr/>
          </a:p>
          <a:p>
            <a:pPr marL="0" marR="0" lvl="0" indent="0" algn="l" rtl="0">
              <a:lnSpc>
                <a:spcPct val="93000"/>
              </a:lnSpc>
              <a:spcBef>
                <a:spcPts val="0"/>
              </a:spcBef>
              <a:spcAft>
                <a:spcPts val="0"/>
              </a:spcAft>
              <a:buNone/>
            </a:pPr>
            <a:endParaRPr sz="3100" b="1">
              <a:solidFill>
                <a:srgbClr val="000000"/>
              </a:solidFill>
              <a:latin typeface="Corbel"/>
              <a:ea typeface="Corbel"/>
              <a:cs typeface="Corbel"/>
              <a:sym typeface="Corbe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4"/>
          <p:cNvSpPr txBox="1">
            <a:spLocks noGrp="1"/>
          </p:cNvSpPr>
          <p:nvPr>
            <p:ph type="title"/>
          </p:nvPr>
        </p:nvSpPr>
        <p:spPr>
          <a:xfrm>
            <a:off x="1566371" y="123094"/>
            <a:ext cx="10018713" cy="110783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148148"/>
              <a:buFont typeface="Corbel"/>
              <a:buNone/>
            </a:pPr>
            <a:r>
              <a:rPr lang="es-ES"/>
              <a:t/>
            </a:r>
            <a:br>
              <a:rPr lang="es-ES"/>
            </a:br>
            <a:r>
              <a:rPr lang="es-ES" sz="4800"/>
              <a:t/>
            </a:r>
            <a:br>
              <a:rPr lang="es-ES" sz="4800"/>
            </a:br>
            <a:r>
              <a:rPr lang="es-ES" sz="4800"/>
              <a:t>  </a:t>
            </a:r>
            <a:br>
              <a:rPr lang="es-ES" sz="4800"/>
            </a:br>
            <a:r>
              <a:rPr lang="es-ES" sz="6000" b="1">
                <a:solidFill>
                  <a:srgbClr val="0070C0"/>
                </a:solidFill>
              </a:rPr>
              <a:t>OTRAS AYUDAS</a:t>
            </a:r>
            <a:r>
              <a:rPr lang="es-ES" sz="4400" b="1">
                <a:solidFill>
                  <a:srgbClr val="FFFFFF"/>
                </a:solidFill>
              </a:rPr>
              <a:t/>
            </a:r>
            <a:br>
              <a:rPr lang="es-ES" sz="4400" b="1">
                <a:solidFill>
                  <a:srgbClr val="FFFFFF"/>
                </a:solidFill>
              </a:rPr>
            </a:br>
            <a:endParaRPr sz="2700">
              <a:solidFill>
                <a:srgbClr val="0070C0"/>
              </a:solidFill>
            </a:endParaRPr>
          </a:p>
        </p:txBody>
      </p:sp>
      <p:sp>
        <p:nvSpPr>
          <p:cNvPr id="362" name="Google Shape;362;p54"/>
          <p:cNvSpPr/>
          <p:nvPr/>
        </p:nvSpPr>
        <p:spPr>
          <a:xfrm>
            <a:off x="1793632" y="1981199"/>
            <a:ext cx="9284676" cy="37894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50" b="1">
              <a:solidFill>
                <a:srgbClr val="000000"/>
              </a:solidFill>
              <a:latin typeface="Century Schoolbook"/>
              <a:ea typeface="Century Schoolbook"/>
              <a:cs typeface="Century Schoolbook"/>
              <a:sym typeface="Century Schoolbook"/>
            </a:endParaRPr>
          </a:p>
          <a:p>
            <a:pPr marL="0" marR="0" lvl="0" indent="0" algn="l" rtl="0">
              <a:spcBef>
                <a:spcPts val="0"/>
              </a:spcBef>
              <a:spcAft>
                <a:spcPts val="0"/>
              </a:spcAft>
              <a:buNone/>
            </a:pPr>
            <a:endParaRPr sz="1800">
              <a:solidFill>
                <a:schemeClr val="dk1"/>
              </a:solidFill>
              <a:latin typeface="Corbel"/>
              <a:ea typeface="Corbel"/>
              <a:cs typeface="Corbel"/>
              <a:sym typeface="Corbel"/>
            </a:endParaRPr>
          </a:p>
          <a:p>
            <a:pPr marL="484188" marR="0" lvl="0" indent="-476250" algn="l" rtl="0">
              <a:lnSpc>
                <a:spcPct val="93000"/>
              </a:lnSpc>
              <a:spcBef>
                <a:spcPts val="888"/>
              </a:spcBef>
              <a:spcAft>
                <a:spcPts val="0"/>
              </a:spcAft>
              <a:buClr>
                <a:srgbClr val="808080"/>
              </a:buClr>
              <a:buSzPts val="2800"/>
              <a:buFont typeface="Noto Sans Symbols"/>
              <a:buChar char="✔"/>
            </a:pPr>
            <a:r>
              <a:rPr lang="es-ES" sz="2800">
                <a:solidFill>
                  <a:schemeClr val="dk1"/>
                </a:solidFill>
                <a:latin typeface="Corbel"/>
                <a:ea typeface="Corbel"/>
                <a:cs typeface="Corbel"/>
                <a:sym typeface="Corbel"/>
              </a:rPr>
              <a:t>Bonificación 99% por asignaturas aprobadas en primera matrícula de la Junta de Andalucía</a:t>
            </a:r>
            <a:endParaRPr/>
          </a:p>
          <a:p>
            <a:pPr marL="487363" marR="0" lvl="0" indent="-476250" algn="l" rtl="0">
              <a:lnSpc>
                <a:spcPct val="93000"/>
              </a:lnSpc>
              <a:spcBef>
                <a:spcPts val="888"/>
              </a:spcBef>
              <a:spcAft>
                <a:spcPts val="0"/>
              </a:spcAft>
              <a:buNone/>
            </a:pPr>
            <a:endParaRPr sz="2800">
              <a:solidFill>
                <a:schemeClr val="dk1"/>
              </a:solidFill>
              <a:latin typeface="Corbel"/>
              <a:ea typeface="Corbel"/>
              <a:cs typeface="Corbel"/>
              <a:sym typeface="Corbel"/>
            </a:endParaRPr>
          </a:p>
          <a:p>
            <a:pPr marL="484188" marR="0" lvl="0" indent="-476250" algn="l" rtl="0">
              <a:lnSpc>
                <a:spcPct val="93000"/>
              </a:lnSpc>
              <a:spcBef>
                <a:spcPts val="888"/>
              </a:spcBef>
              <a:spcAft>
                <a:spcPts val="0"/>
              </a:spcAft>
              <a:buClr>
                <a:srgbClr val="808080"/>
              </a:buClr>
              <a:buSzPts val="2800"/>
              <a:buFont typeface="Noto Sans Symbols"/>
              <a:buChar char="✔"/>
            </a:pPr>
            <a:r>
              <a:rPr lang="es-ES" sz="2800">
                <a:solidFill>
                  <a:schemeClr val="dk1"/>
                </a:solidFill>
                <a:latin typeface="Corbel"/>
                <a:ea typeface="Corbel"/>
                <a:cs typeface="Corbel"/>
                <a:sym typeface="Corbel"/>
              </a:rPr>
              <a:t>Plan propio de Becas de las diferentes universidades.</a:t>
            </a:r>
            <a:endParaRPr sz="2800">
              <a:solidFill>
                <a:schemeClr val="dk1"/>
              </a:solidFill>
              <a:latin typeface="Corbel"/>
              <a:ea typeface="Corbel"/>
              <a:cs typeface="Corbel"/>
              <a:sym typeface="Corbel"/>
            </a:endParaRPr>
          </a:p>
          <a:p>
            <a:pPr marL="487363" marR="0" lvl="0" indent="-476250" algn="l" rtl="0">
              <a:lnSpc>
                <a:spcPct val="93000"/>
              </a:lnSpc>
              <a:spcBef>
                <a:spcPts val="888"/>
              </a:spcBef>
              <a:spcAft>
                <a:spcPts val="0"/>
              </a:spcAft>
              <a:buNone/>
            </a:pPr>
            <a:endParaRPr sz="2800">
              <a:solidFill>
                <a:schemeClr val="dk1"/>
              </a:solidFill>
              <a:latin typeface="Corbel"/>
              <a:ea typeface="Corbel"/>
              <a:cs typeface="Corbel"/>
              <a:sym typeface="Corbel"/>
            </a:endParaRPr>
          </a:p>
          <a:p>
            <a:pPr marL="484188" marR="0" lvl="0" indent="-476250" algn="l" rtl="0">
              <a:lnSpc>
                <a:spcPct val="93000"/>
              </a:lnSpc>
              <a:spcBef>
                <a:spcPts val="888"/>
              </a:spcBef>
              <a:spcAft>
                <a:spcPts val="0"/>
              </a:spcAft>
              <a:buClr>
                <a:srgbClr val="808080"/>
              </a:buClr>
              <a:buSzPts val="2800"/>
              <a:buFont typeface="Noto Sans Symbols"/>
              <a:buChar char="✔"/>
            </a:pPr>
            <a:r>
              <a:rPr lang="es-ES" sz="2800">
                <a:solidFill>
                  <a:schemeClr val="dk1"/>
                </a:solidFill>
                <a:latin typeface="Corbel"/>
                <a:ea typeface="Corbel"/>
                <a:cs typeface="Corbel"/>
                <a:sym typeface="Corbel"/>
              </a:rPr>
              <a:t>Otras becas y ayudas</a:t>
            </a:r>
            <a:endParaRPr/>
          </a:p>
          <a:p>
            <a:pPr marL="0" marR="0" lvl="0" indent="0" algn="l" rtl="0">
              <a:spcBef>
                <a:spcPts val="0"/>
              </a:spcBef>
              <a:spcAft>
                <a:spcPts val="0"/>
              </a:spcAft>
              <a:buNone/>
            </a:pPr>
            <a:r>
              <a:rPr lang="es-ES" sz="1800" b="1">
                <a:solidFill>
                  <a:schemeClr val="dk1"/>
                </a:solidFill>
                <a:latin typeface="Corbel"/>
                <a:ea typeface="Corbel"/>
                <a:cs typeface="Corbel"/>
                <a:sym typeface="Corbel"/>
              </a:rPr>
              <a:t> </a:t>
            </a:r>
            <a:endParaRPr sz="1800">
              <a:solidFill>
                <a:schemeClr val="dk1"/>
              </a:solidFill>
              <a:latin typeface="Corbel"/>
              <a:ea typeface="Corbel"/>
              <a:cs typeface="Corbel"/>
              <a:sym typeface="Corbe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5"/>
          <p:cNvSpPr txBox="1">
            <a:spLocks noGrp="1"/>
          </p:cNvSpPr>
          <p:nvPr>
            <p:ph type="title"/>
          </p:nvPr>
        </p:nvSpPr>
        <p:spPr>
          <a:xfrm>
            <a:off x="1566371" y="123094"/>
            <a:ext cx="10018713" cy="110783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148148"/>
              <a:buFont typeface="Corbel"/>
              <a:buNone/>
            </a:pPr>
            <a:r>
              <a:rPr lang="es-ES"/>
              <a:t/>
            </a:r>
            <a:br>
              <a:rPr lang="es-ES"/>
            </a:br>
            <a:r>
              <a:rPr lang="es-ES" sz="4800"/>
              <a:t/>
            </a:r>
            <a:br>
              <a:rPr lang="es-ES" sz="4800"/>
            </a:br>
            <a:r>
              <a:rPr lang="es-ES" sz="4800"/>
              <a:t>  </a:t>
            </a:r>
            <a:br>
              <a:rPr lang="es-ES" sz="4800"/>
            </a:br>
            <a:r>
              <a:rPr lang="es-ES" sz="4400" b="1">
                <a:solidFill>
                  <a:srgbClr val="FFFFFF"/>
                </a:solidFill>
              </a:rPr>
              <a:t/>
            </a:r>
            <a:br>
              <a:rPr lang="es-ES" sz="4400" b="1">
                <a:solidFill>
                  <a:srgbClr val="FFFFFF"/>
                </a:solidFill>
              </a:rPr>
            </a:br>
            <a:endParaRPr sz="2700">
              <a:solidFill>
                <a:srgbClr val="0070C0"/>
              </a:solidFill>
            </a:endParaRPr>
          </a:p>
        </p:txBody>
      </p:sp>
      <p:sp>
        <p:nvSpPr>
          <p:cNvPr id="368" name="Google Shape;368;p55"/>
          <p:cNvSpPr/>
          <p:nvPr/>
        </p:nvSpPr>
        <p:spPr>
          <a:xfrm>
            <a:off x="1743312" y="1764799"/>
            <a:ext cx="9284676" cy="8079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50" b="1">
              <a:solidFill>
                <a:srgbClr val="000000"/>
              </a:solidFill>
              <a:latin typeface="Century Schoolbook"/>
              <a:ea typeface="Century Schoolbook"/>
              <a:cs typeface="Century Schoolbook"/>
              <a:sym typeface="Century Schoolbook"/>
            </a:endParaRPr>
          </a:p>
          <a:p>
            <a:pPr marL="0" marR="0" lvl="0" indent="0" algn="l" rtl="0">
              <a:spcBef>
                <a:spcPts val="0"/>
              </a:spcBef>
              <a:spcAft>
                <a:spcPts val="0"/>
              </a:spcAft>
              <a:buNone/>
            </a:pPr>
            <a:endParaRPr sz="1800">
              <a:solidFill>
                <a:schemeClr val="dk1"/>
              </a:solidFill>
              <a:latin typeface="Corbel"/>
              <a:ea typeface="Corbel"/>
              <a:cs typeface="Corbel"/>
              <a:sym typeface="Corbel"/>
            </a:endParaRPr>
          </a:p>
          <a:p>
            <a:pPr marL="0" marR="0" lvl="0" indent="0" algn="l" rtl="0">
              <a:spcBef>
                <a:spcPts val="0"/>
              </a:spcBef>
              <a:spcAft>
                <a:spcPts val="0"/>
              </a:spcAft>
              <a:buNone/>
            </a:pPr>
            <a:r>
              <a:rPr lang="es-ES" sz="1800" b="1">
                <a:solidFill>
                  <a:schemeClr val="dk1"/>
                </a:solidFill>
                <a:latin typeface="Corbel"/>
                <a:ea typeface="Corbel"/>
                <a:cs typeface="Corbel"/>
                <a:sym typeface="Corbel"/>
              </a:rPr>
              <a:t> </a:t>
            </a:r>
            <a:endParaRPr sz="1800">
              <a:solidFill>
                <a:schemeClr val="dk1"/>
              </a:solidFill>
              <a:latin typeface="Corbel"/>
              <a:ea typeface="Corbel"/>
              <a:cs typeface="Corbel"/>
              <a:sym typeface="Corbel"/>
            </a:endParaRPr>
          </a:p>
        </p:txBody>
      </p:sp>
      <p:sp>
        <p:nvSpPr>
          <p:cNvPr id="369" name="Google Shape;369;p55"/>
          <p:cNvSpPr txBox="1"/>
          <p:nvPr/>
        </p:nvSpPr>
        <p:spPr>
          <a:xfrm>
            <a:off x="1793632" y="677009"/>
            <a:ext cx="9554306" cy="685663"/>
          </a:xfrm>
          <a:prstGeom prst="rect">
            <a:avLst/>
          </a:prstGeom>
          <a:noFill/>
          <a:ln>
            <a:noFill/>
          </a:ln>
        </p:spPr>
        <p:txBody>
          <a:bodyPr spcFirstLastPara="1" wrap="square" lIns="99350" tIns="51475" rIns="99350" bIns="51475" anchor="t" anchorCtr="0">
            <a:spAutoFit/>
          </a:bodyPr>
          <a:lstStyle/>
          <a:p>
            <a:pPr marL="0" marR="0" lvl="0" indent="0" algn="l" rtl="0">
              <a:lnSpc>
                <a:spcPct val="70000"/>
              </a:lnSpc>
              <a:spcBef>
                <a:spcPts val="0"/>
              </a:spcBef>
              <a:spcAft>
                <a:spcPts val="0"/>
              </a:spcAft>
              <a:buNone/>
            </a:pPr>
            <a:r>
              <a:rPr lang="es-ES" sz="5400" b="1">
                <a:solidFill>
                  <a:srgbClr val="0070C0"/>
                </a:solidFill>
                <a:latin typeface="Corbel"/>
                <a:ea typeface="Corbel"/>
                <a:cs typeface="Corbel"/>
                <a:sym typeface="Corbel"/>
              </a:rPr>
              <a:t>PROGRAMAS</a:t>
            </a:r>
            <a:r>
              <a:rPr lang="es-ES" sz="4000" b="1">
                <a:solidFill>
                  <a:srgbClr val="0070C0"/>
                </a:solidFill>
                <a:latin typeface="Corbel"/>
                <a:ea typeface="Corbel"/>
                <a:cs typeface="Corbel"/>
                <a:sym typeface="Corbel"/>
              </a:rPr>
              <a:t> </a:t>
            </a:r>
            <a:r>
              <a:rPr lang="es-ES" sz="5400" b="1">
                <a:solidFill>
                  <a:srgbClr val="0070C0"/>
                </a:solidFill>
                <a:latin typeface="Corbel"/>
                <a:ea typeface="Corbel"/>
                <a:cs typeface="Corbel"/>
                <a:sym typeface="Corbel"/>
              </a:rPr>
              <a:t>DE MOVILIDAD</a:t>
            </a:r>
            <a:endParaRPr sz="4000" b="1">
              <a:solidFill>
                <a:srgbClr val="0070C0"/>
              </a:solidFill>
              <a:latin typeface="Corbel"/>
              <a:ea typeface="Corbel"/>
              <a:cs typeface="Corbel"/>
              <a:sym typeface="Corbel"/>
            </a:endParaRPr>
          </a:p>
        </p:txBody>
      </p:sp>
      <p:sp>
        <p:nvSpPr>
          <p:cNvPr id="370" name="Google Shape;370;p55"/>
          <p:cNvSpPr/>
          <p:nvPr/>
        </p:nvSpPr>
        <p:spPr>
          <a:xfrm>
            <a:off x="1416775" y="1633051"/>
            <a:ext cx="4808179" cy="1684580"/>
          </a:xfrm>
          <a:prstGeom prst="ellipse">
            <a:avLst/>
          </a:prstGeom>
          <a:solidFill>
            <a:srgbClr val="0000FF"/>
          </a:solidFill>
          <a:ln w="9525" cap="sq" cmpd="sng">
            <a:solidFill>
              <a:srgbClr val="0000FF"/>
            </a:solidFill>
            <a:prstDash val="solid"/>
            <a:miter lim="800000"/>
            <a:headEnd type="none" w="sm" len="sm"/>
            <a:tailEnd type="none" w="sm" len="sm"/>
          </a:ln>
        </p:spPr>
        <p:txBody>
          <a:bodyPr spcFirstLastPara="1" wrap="square" lIns="99350" tIns="51475" rIns="99350" bIns="51475" anchor="ctr" anchorCtr="0">
            <a:noAutofit/>
          </a:bodyPr>
          <a:lstStyle/>
          <a:p>
            <a:pPr marL="0" marR="0" lvl="0" indent="0" algn="ctr" rtl="0">
              <a:lnSpc>
                <a:spcPct val="93000"/>
              </a:lnSpc>
              <a:spcBef>
                <a:spcPts val="0"/>
              </a:spcBef>
              <a:spcAft>
                <a:spcPts val="0"/>
              </a:spcAft>
              <a:buNone/>
            </a:pPr>
            <a:r>
              <a:rPr lang="es-ES" sz="2600">
                <a:solidFill>
                  <a:srgbClr val="FFFFFF"/>
                </a:solidFill>
                <a:latin typeface="Times New Roman"/>
                <a:ea typeface="Times New Roman"/>
                <a:cs typeface="Times New Roman"/>
                <a:sym typeface="Times New Roman"/>
              </a:rPr>
              <a:t>     A OTRAS</a:t>
            </a:r>
            <a:endParaRPr/>
          </a:p>
          <a:p>
            <a:pPr marL="0" marR="0" lvl="0" indent="0" algn="ctr" rtl="0">
              <a:lnSpc>
                <a:spcPct val="93000"/>
              </a:lnSpc>
              <a:spcBef>
                <a:spcPts val="0"/>
              </a:spcBef>
              <a:spcAft>
                <a:spcPts val="0"/>
              </a:spcAft>
              <a:buNone/>
            </a:pPr>
            <a:r>
              <a:rPr lang="es-ES" sz="2600">
                <a:solidFill>
                  <a:srgbClr val="FFFFFF"/>
                </a:solidFill>
                <a:latin typeface="Times New Roman"/>
                <a:ea typeface="Times New Roman"/>
                <a:cs typeface="Times New Roman"/>
                <a:sym typeface="Times New Roman"/>
              </a:rPr>
              <a:t>     UNIVERSIDADES</a:t>
            </a:r>
            <a:endParaRPr/>
          </a:p>
          <a:p>
            <a:pPr marL="0" marR="0" lvl="0" indent="0" algn="ctr" rtl="0">
              <a:lnSpc>
                <a:spcPct val="93000"/>
              </a:lnSpc>
              <a:spcBef>
                <a:spcPts val="0"/>
              </a:spcBef>
              <a:spcAft>
                <a:spcPts val="0"/>
              </a:spcAft>
              <a:buNone/>
            </a:pPr>
            <a:r>
              <a:rPr lang="es-ES" sz="2600">
                <a:solidFill>
                  <a:srgbClr val="FFFFFF"/>
                </a:solidFill>
                <a:latin typeface="Times New Roman"/>
                <a:ea typeface="Times New Roman"/>
                <a:cs typeface="Times New Roman"/>
                <a:sym typeface="Times New Roman"/>
              </a:rPr>
              <a:t>      ESPAÑOLAS</a:t>
            </a:r>
            <a:endParaRPr/>
          </a:p>
        </p:txBody>
      </p:sp>
      <p:sp>
        <p:nvSpPr>
          <p:cNvPr id="371" name="Google Shape;371;p55"/>
          <p:cNvSpPr/>
          <p:nvPr/>
        </p:nvSpPr>
        <p:spPr>
          <a:xfrm rot="10800000" flipH="1">
            <a:off x="1566369" y="3530693"/>
            <a:ext cx="4365625" cy="2379662"/>
          </a:xfrm>
          <a:prstGeom prst="triangle">
            <a:avLst>
              <a:gd name="adj" fmla="val 50000"/>
            </a:avLst>
          </a:prstGeom>
          <a:solidFill>
            <a:srgbClr val="FFFF00"/>
          </a:solidFill>
          <a:ln w="9525" cap="sq" cmpd="sng">
            <a:solidFill>
              <a:srgbClr val="FFFF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5"/>
          <p:cNvSpPr txBox="1"/>
          <p:nvPr/>
        </p:nvSpPr>
        <p:spPr>
          <a:xfrm flipH="1">
            <a:off x="2657756" y="3530675"/>
            <a:ext cx="2182812" cy="118983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a:solidFill>
                <a:schemeClr val="dk1"/>
              </a:solidFill>
              <a:latin typeface="Corbel"/>
              <a:ea typeface="Corbel"/>
              <a:cs typeface="Corbel"/>
              <a:sym typeface="Corbel"/>
            </a:endParaRPr>
          </a:p>
        </p:txBody>
      </p:sp>
      <p:sp>
        <p:nvSpPr>
          <p:cNvPr id="373" name="Google Shape;373;p55"/>
          <p:cNvSpPr txBox="1"/>
          <p:nvPr/>
        </p:nvSpPr>
        <p:spPr>
          <a:xfrm>
            <a:off x="2141107" y="3912043"/>
            <a:ext cx="3005137" cy="923925"/>
          </a:xfrm>
          <a:prstGeom prst="rect">
            <a:avLst/>
          </a:prstGeom>
          <a:noFill/>
          <a:ln>
            <a:noFill/>
          </a:ln>
        </p:spPr>
        <p:txBody>
          <a:bodyPr spcFirstLastPara="1" wrap="square" lIns="99350" tIns="49675" rIns="99350" bIns="49675" anchor="t" anchorCtr="0">
            <a:noAutofit/>
          </a:bodyPr>
          <a:lstStyle/>
          <a:p>
            <a:pPr marL="0" marR="0" lvl="0" indent="0" algn="ctr" rtl="0">
              <a:lnSpc>
                <a:spcPct val="93000"/>
              </a:lnSpc>
              <a:spcBef>
                <a:spcPts val="0"/>
              </a:spcBef>
              <a:spcAft>
                <a:spcPts val="0"/>
              </a:spcAft>
              <a:buNone/>
            </a:pPr>
            <a:r>
              <a:rPr lang="es-ES" sz="2200">
                <a:solidFill>
                  <a:srgbClr val="000000"/>
                </a:solidFill>
                <a:latin typeface="Times New Roman"/>
                <a:ea typeface="Times New Roman"/>
                <a:cs typeface="Times New Roman"/>
                <a:sym typeface="Times New Roman"/>
              </a:rPr>
              <a:t>PROGRAMA</a:t>
            </a:r>
            <a:endParaRPr/>
          </a:p>
          <a:p>
            <a:pPr marL="0" marR="0" lvl="0" indent="0" algn="ctr" rtl="0">
              <a:lnSpc>
                <a:spcPct val="93000"/>
              </a:lnSpc>
              <a:spcBef>
                <a:spcPts val="0"/>
              </a:spcBef>
              <a:spcAft>
                <a:spcPts val="0"/>
              </a:spcAft>
              <a:buNone/>
            </a:pPr>
            <a:r>
              <a:rPr lang="es-ES" sz="2900">
                <a:solidFill>
                  <a:srgbClr val="000000"/>
                </a:solidFill>
                <a:latin typeface="Times New Roman"/>
                <a:ea typeface="Times New Roman"/>
                <a:cs typeface="Times New Roman"/>
                <a:sym typeface="Times New Roman"/>
              </a:rPr>
              <a:t>SICUE</a:t>
            </a:r>
            <a:endParaRPr/>
          </a:p>
        </p:txBody>
      </p:sp>
      <p:sp>
        <p:nvSpPr>
          <p:cNvPr id="374" name="Google Shape;374;p55"/>
          <p:cNvSpPr/>
          <p:nvPr/>
        </p:nvSpPr>
        <p:spPr>
          <a:xfrm>
            <a:off x="6979746" y="1636530"/>
            <a:ext cx="4605338" cy="1665287"/>
          </a:xfrm>
          <a:prstGeom prst="ellipse">
            <a:avLst/>
          </a:prstGeom>
          <a:solidFill>
            <a:srgbClr val="FF0000"/>
          </a:solidFill>
          <a:ln w="9525" cap="sq" cmpd="sng">
            <a:solidFill>
              <a:srgbClr val="FF0000"/>
            </a:solidFill>
            <a:prstDash val="solid"/>
            <a:miter lim="800000"/>
            <a:headEnd type="none" w="sm" len="sm"/>
            <a:tailEnd type="none" w="sm" len="sm"/>
          </a:ln>
        </p:spPr>
        <p:txBody>
          <a:bodyPr spcFirstLastPara="1" wrap="square" lIns="99350" tIns="51475" rIns="99350" bIns="51475" anchor="ctr" anchorCtr="0">
            <a:noAutofit/>
          </a:bodyPr>
          <a:lstStyle/>
          <a:p>
            <a:pPr marL="0" marR="0" lvl="0" indent="0" algn="ctr" rtl="0">
              <a:lnSpc>
                <a:spcPct val="93000"/>
              </a:lnSpc>
              <a:spcBef>
                <a:spcPts val="0"/>
              </a:spcBef>
              <a:spcAft>
                <a:spcPts val="0"/>
              </a:spcAft>
              <a:buNone/>
            </a:pPr>
            <a:r>
              <a:rPr lang="es-ES" sz="2600">
                <a:solidFill>
                  <a:srgbClr val="FFFFFF"/>
                </a:solidFill>
                <a:latin typeface="Times New Roman"/>
                <a:ea typeface="Times New Roman"/>
                <a:cs typeface="Times New Roman"/>
                <a:sym typeface="Times New Roman"/>
              </a:rPr>
              <a:t>A OTRAS</a:t>
            </a:r>
            <a:endParaRPr/>
          </a:p>
          <a:p>
            <a:pPr marL="0" marR="0" lvl="0" indent="0" algn="ctr" rtl="0">
              <a:lnSpc>
                <a:spcPct val="93000"/>
              </a:lnSpc>
              <a:spcBef>
                <a:spcPts val="0"/>
              </a:spcBef>
              <a:spcAft>
                <a:spcPts val="0"/>
              </a:spcAft>
              <a:buNone/>
            </a:pPr>
            <a:r>
              <a:rPr lang="es-ES" sz="2600">
                <a:solidFill>
                  <a:srgbClr val="FFFFFF"/>
                </a:solidFill>
                <a:latin typeface="Times New Roman"/>
                <a:ea typeface="Times New Roman"/>
                <a:cs typeface="Times New Roman"/>
                <a:sym typeface="Times New Roman"/>
              </a:rPr>
              <a:t>UNIVERSIDADES</a:t>
            </a:r>
            <a:endParaRPr/>
          </a:p>
          <a:p>
            <a:pPr marL="0" marR="0" lvl="0" indent="0" algn="ctr" rtl="0">
              <a:lnSpc>
                <a:spcPct val="93000"/>
              </a:lnSpc>
              <a:spcBef>
                <a:spcPts val="0"/>
              </a:spcBef>
              <a:spcAft>
                <a:spcPts val="0"/>
              </a:spcAft>
              <a:buNone/>
            </a:pPr>
            <a:r>
              <a:rPr lang="es-ES" sz="2600">
                <a:solidFill>
                  <a:srgbClr val="FFFFFF"/>
                </a:solidFill>
                <a:latin typeface="Times New Roman"/>
                <a:ea typeface="Times New Roman"/>
                <a:cs typeface="Times New Roman"/>
                <a:sym typeface="Times New Roman"/>
              </a:rPr>
              <a:t>EUROPEAS O CON</a:t>
            </a:r>
            <a:endParaRPr/>
          </a:p>
          <a:p>
            <a:pPr marL="0" marR="0" lvl="0" indent="0" algn="ctr" rtl="0">
              <a:lnSpc>
                <a:spcPct val="93000"/>
              </a:lnSpc>
              <a:spcBef>
                <a:spcPts val="0"/>
              </a:spcBef>
              <a:spcAft>
                <a:spcPts val="0"/>
              </a:spcAft>
              <a:buNone/>
            </a:pPr>
            <a:r>
              <a:rPr lang="es-ES" sz="2600">
                <a:solidFill>
                  <a:srgbClr val="FFFFFF"/>
                </a:solidFill>
                <a:latin typeface="Times New Roman"/>
                <a:ea typeface="Times New Roman"/>
                <a:cs typeface="Times New Roman"/>
                <a:sym typeface="Times New Roman"/>
              </a:rPr>
              <a:t>ACUERDOS</a:t>
            </a:r>
            <a:endParaRPr/>
          </a:p>
        </p:txBody>
      </p:sp>
      <p:sp>
        <p:nvSpPr>
          <p:cNvPr id="375" name="Google Shape;375;p55"/>
          <p:cNvSpPr/>
          <p:nvPr/>
        </p:nvSpPr>
        <p:spPr>
          <a:xfrm rot="10800000" flipH="1">
            <a:off x="6823563" y="3530693"/>
            <a:ext cx="4524375" cy="2379663"/>
          </a:xfrm>
          <a:prstGeom prst="triangle">
            <a:avLst>
              <a:gd name="adj" fmla="val 50000"/>
            </a:avLst>
          </a:prstGeom>
          <a:solidFill>
            <a:srgbClr val="00AE00"/>
          </a:solidFill>
          <a:ln w="9525" cap="sq" cmpd="sng">
            <a:solidFill>
              <a:srgbClr val="00AE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55"/>
          <p:cNvSpPr txBox="1"/>
          <p:nvPr/>
        </p:nvSpPr>
        <p:spPr>
          <a:xfrm flipH="1">
            <a:off x="7954644" y="3530675"/>
            <a:ext cx="2262187" cy="1189831"/>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r>
              <a:rPr lang="es-ES" sz="1800">
                <a:solidFill>
                  <a:srgbClr val="FFFFFF"/>
                </a:solidFill>
                <a:latin typeface="Times New Roman"/>
                <a:ea typeface="Times New Roman"/>
                <a:cs typeface="Times New Roman"/>
                <a:sym typeface="Times New Roman"/>
              </a:rPr>
              <a:t>       </a:t>
            </a:r>
            <a:r>
              <a:rPr lang="es-ES" sz="2000">
                <a:solidFill>
                  <a:srgbClr val="FFFFFF"/>
                </a:solidFill>
                <a:latin typeface="Times New Roman"/>
                <a:ea typeface="Times New Roman"/>
                <a:cs typeface="Times New Roman"/>
                <a:sym typeface="Times New Roman"/>
              </a:rPr>
              <a:t>PROGRAMA</a:t>
            </a:r>
            <a:endParaRPr sz="2000">
              <a:solidFill>
                <a:srgbClr val="FFFFFF"/>
              </a:solidFill>
              <a:latin typeface="Times New Roman"/>
              <a:ea typeface="Times New Roman"/>
              <a:cs typeface="Times New Roman"/>
              <a:sym typeface="Times New Roman"/>
            </a:endParaRPr>
          </a:p>
          <a:p>
            <a:pPr marL="0" marR="0" lvl="0" indent="0" algn="l" rtl="0">
              <a:lnSpc>
                <a:spcPct val="93000"/>
              </a:lnSpc>
              <a:spcBef>
                <a:spcPts val="0"/>
              </a:spcBef>
              <a:spcAft>
                <a:spcPts val="0"/>
              </a:spcAft>
              <a:buNone/>
            </a:pPr>
            <a:r>
              <a:rPr lang="es-ES" sz="2800">
                <a:solidFill>
                  <a:srgbClr val="FFFFFF"/>
                </a:solidFill>
                <a:latin typeface="Times New Roman"/>
                <a:ea typeface="Times New Roman"/>
                <a:cs typeface="Times New Roman"/>
                <a:sym typeface="Times New Roman"/>
              </a:rPr>
              <a:t>    ERASMUS</a:t>
            </a:r>
            <a:endParaRPr sz="2000">
              <a:solidFill>
                <a:schemeClr val="dk1"/>
              </a:solidFill>
              <a:latin typeface="Corbel"/>
              <a:ea typeface="Corbel"/>
              <a:cs typeface="Corbel"/>
              <a:sym typeface="Corbel"/>
            </a:endParaRPr>
          </a:p>
        </p:txBody>
      </p:sp>
      <p:sp>
        <p:nvSpPr>
          <p:cNvPr id="377" name="Google Shape;377;p55"/>
          <p:cNvSpPr/>
          <p:nvPr/>
        </p:nvSpPr>
        <p:spPr>
          <a:xfrm>
            <a:off x="4159181" y="5077711"/>
            <a:ext cx="4452938" cy="1665288"/>
          </a:xfrm>
          <a:prstGeom prst="ellipse">
            <a:avLst/>
          </a:prstGeom>
          <a:solidFill>
            <a:srgbClr val="7030A0"/>
          </a:solidFill>
          <a:ln w="9525" cap="sq" cmpd="sng">
            <a:solidFill>
              <a:srgbClr val="808080"/>
            </a:solidFill>
            <a:prstDash val="solid"/>
            <a:miter lim="800000"/>
            <a:headEnd type="none" w="sm" len="sm"/>
            <a:tailEnd type="none" w="sm" len="sm"/>
          </a:ln>
        </p:spPr>
        <p:txBody>
          <a:bodyPr spcFirstLastPara="1" wrap="square" lIns="99350" tIns="51475" rIns="99350" bIns="51475" anchor="ctr" anchorCtr="0">
            <a:noAutofit/>
          </a:bodyPr>
          <a:lstStyle/>
          <a:p>
            <a:pPr marL="0" marR="0" lvl="0" indent="0" algn="ctr" rtl="0">
              <a:lnSpc>
                <a:spcPct val="93000"/>
              </a:lnSpc>
              <a:spcBef>
                <a:spcPts val="0"/>
              </a:spcBef>
              <a:spcAft>
                <a:spcPts val="0"/>
              </a:spcAft>
              <a:buNone/>
            </a:pPr>
            <a:r>
              <a:rPr lang="es-ES" sz="3100">
                <a:solidFill>
                  <a:srgbClr val="FFFFFF"/>
                </a:solidFill>
                <a:latin typeface="Times New Roman"/>
                <a:ea typeface="Times New Roman"/>
                <a:cs typeface="Times New Roman"/>
                <a:sym typeface="Times New Roman"/>
              </a:rPr>
              <a:t>    PROGRAMAS</a:t>
            </a:r>
            <a:endParaRPr/>
          </a:p>
          <a:p>
            <a:pPr marL="0" marR="0" lvl="0" indent="0" algn="ctr" rtl="0">
              <a:lnSpc>
                <a:spcPct val="93000"/>
              </a:lnSpc>
              <a:spcBef>
                <a:spcPts val="0"/>
              </a:spcBef>
              <a:spcAft>
                <a:spcPts val="0"/>
              </a:spcAft>
              <a:buNone/>
            </a:pPr>
            <a:r>
              <a:rPr lang="es-ES" sz="3100">
                <a:solidFill>
                  <a:srgbClr val="FFFFFF"/>
                </a:solidFill>
                <a:latin typeface="Times New Roman"/>
                <a:ea typeface="Times New Roman"/>
                <a:cs typeface="Times New Roman"/>
                <a:sym typeface="Times New Roman"/>
              </a:rPr>
              <a:t>    PROPIOS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0"/>
          <p:cNvSpPr txBox="1">
            <a:spLocks noGrp="1"/>
          </p:cNvSpPr>
          <p:nvPr>
            <p:ph type="title"/>
          </p:nvPr>
        </p:nvSpPr>
        <p:spPr>
          <a:xfrm>
            <a:off x="1613264" y="0"/>
            <a:ext cx="10018713" cy="175259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B5982"/>
              </a:buClr>
              <a:buSzPts val="4000"/>
              <a:buFont typeface="Corbel"/>
              <a:buNone/>
            </a:pPr>
            <a:r>
              <a:rPr lang="es-ES" dirty="0">
                <a:solidFill>
                  <a:srgbClr val="0B5982"/>
                </a:solidFill>
              </a:rPr>
              <a:t>DESPUÉS DE 2º DE BACHILLERATO, </a:t>
            </a:r>
            <a:br>
              <a:rPr lang="es-ES" dirty="0">
                <a:solidFill>
                  <a:srgbClr val="0B5982"/>
                </a:solidFill>
              </a:rPr>
            </a:br>
            <a:r>
              <a:rPr lang="es-ES" dirty="0">
                <a:solidFill>
                  <a:srgbClr val="0B5982"/>
                </a:solidFill>
              </a:rPr>
              <a:t>¿QUÉ VOY A HACER?¿CÓMO DECIDO?</a:t>
            </a:r>
            <a:endParaRPr dirty="0">
              <a:solidFill>
                <a:srgbClr val="0B5982"/>
              </a:solidFill>
            </a:endParaRPr>
          </a:p>
        </p:txBody>
      </p:sp>
      <p:sp>
        <p:nvSpPr>
          <p:cNvPr id="155" name="Google Shape;155;p20"/>
          <p:cNvSpPr txBox="1">
            <a:spLocks noGrp="1"/>
          </p:cNvSpPr>
          <p:nvPr>
            <p:ph type="body" idx="1"/>
          </p:nvPr>
        </p:nvSpPr>
        <p:spPr>
          <a:xfrm>
            <a:off x="2173287" y="3066371"/>
            <a:ext cx="10018713" cy="3791629"/>
          </a:xfrm>
          <a:prstGeom prst="rect">
            <a:avLst/>
          </a:prstGeom>
          <a:noFill/>
          <a:ln>
            <a:noFill/>
          </a:ln>
        </p:spPr>
        <p:txBody>
          <a:bodyPr spcFirstLastPara="1" wrap="square" lIns="91425" tIns="45700" rIns="91425" bIns="45700" anchor="ctr" anchorCtr="0">
            <a:noAutofit/>
          </a:bodyPr>
          <a:lstStyle/>
          <a:p>
            <a:pPr marL="457200" lvl="0" indent="-457200" algn="l" rtl="0">
              <a:spcBef>
                <a:spcPts val="0"/>
              </a:spcBef>
              <a:spcAft>
                <a:spcPts val="0"/>
              </a:spcAft>
              <a:buSzPct val="124285"/>
              <a:buFont typeface="Corbel"/>
              <a:buAutoNum type="arabicParenR"/>
            </a:pPr>
            <a:r>
              <a:rPr lang="es-ES" b="1" dirty="0"/>
              <a:t>Conócete</a:t>
            </a:r>
            <a:r>
              <a:rPr lang="es-ES" dirty="0"/>
              <a:t>: ¿Cómo soy? ¿Qué posibilidades tengo? ¿Cómo me ha ido hasta ahora en las diferentes asignaturas? ¿Qué me interesa?</a:t>
            </a:r>
            <a:endParaRPr sz="2800" dirty="0"/>
          </a:p>
          <a:p>
            <a:pPr marL="457200" lvl="0" indent="-457200" algn="l" rtl="0">
              <a:spcBef>
                <a:spcPts val="1044"/>
              </a:spcBef>
              <a:spcAft>
                <a:spcPts val="0"/>
              </a:spcAft>
              <a:buSzPct val="124285"/>
              <a:buFont typeface="Corbel"/>
              <a:buAutoNum type="arabicParenR"/>
            </a:pPr>
            <a:r>
              <a:rPr lang="es-ES" b="1" dirty="0"/>
              <a:t>Infórmate</a:t>
            </a:r>
            <a:r>
              <a:rPr lang="es-ES" dirty="0"/>
              <a:t> bien: </a:t>
            </a:r>
            <a:endParaRPr sz="2800" dirty="0"/>
          </a:p>
          <a:p>
            <a:pPr marL="742950" lvl="1" indent="-285750" algn="l" rtl="0">
              <a:spcBef>
                <a:spcPts val="970"/>
              </a:spcBef>
              <a:spcAft>
                <a:spcPts val="0"/>
              </a:spcAft>
              <a:buSzPct val="120833"/>
              <a:buChar char="•"/>
            </a:pPr>
            <a:r>
              <a:rPr lang="es-ES" dirty="0"/>
              <a:t>¿Qué  </a:t>
            </a:r>
            <a:r>
              <a:rPr lang="es-ES" u="sng" dirty="0"/>
              <a:t>profesiones</a:t>
            </a:r>
            <a:r>
              <a:rPr lang="es-ES" dirty="0"/>
              <a:t> me interesan?</a:t>
            </a:r>
            <a:endParaRPr sz="2400" dirty="0"/>
          </a:p>
          <a:p>
            <a:pPr marL="742950" lvl="1" indent="-285750" algn="l" rtl="0">
              <a:spcBef>
                <a:spcPts val="970"/>
              </a:spcBef>
              <a:spcAft>
                <a:spcPts val="0"/>
              </a:spcAft>
              <a:buSzPct val="120833"/>
              <a:buChar char="•"/>
            </a:pPr>
            <a:r>
              <a:rPr lang="es-ES" dirty="0"/>
              <a:t>¿Qué </a:t>
            </a:r>
            <a:r>
              <a:rPr lang="es-ES" u="sng" dirty="0"/>
              <a:t>debería</a:t>
            </a:r>
            <a:r>
              <a:rPr lang="es-ES" dirty="0"/>
              <a:t> estudiar para ser…?</a:t>
            </a:r>
            <a:endParaRPr sz="2400" dirty="0"/>
          </a:p>
          <a:p>
            <a:pPr marL="742950" lvl="1" indent="-285750" algn="l" rtl="0">
              <a:spcBef>
                <a:spcPts val="970"/>
              </a:spcBef>
              <a:spcAft>
                <a:spcPts val="0"/>
              </a:spcAft>
              <a:buSzPct val="145000"/>
              <a:buChar char="•"/>
            </a:pPr>
            <a:r>
              <a:rPr lang="es-ES" dirty="0"/>
              <a:t>¿Hay alguna </a:t>
            </a:r>
            <a:r>
              <a:rPr lang="es-ES" u="sng" dirty="0"/>
              <a:t>relación</a:t>
            </a:r>
            <a:r>
              <a:rPr lang="es-ES" dirty="0"/>
              <a:t> entre esos estudios y las modalidades de bachillerato? ¿Cuál? o ¿Hay alguna </a:t>
            </a:r>
            <a:r>
              <a:rPr lang="es-ES" u="sng" dirty="0"/>
              <a:t>relación</a:t>
            </a:r>
            <a:r>
              <a:rPr lang="es-ES" dirty="0"/>
              <a:t> entre esos estudios y la Formación Profesional? ¿Cuál? </a:t>
            </a:r>
            <a:endParaRPr dirty="0"/>
          </a:p>
          <a:p>
            <a:pPr marL="457200" lvl="0" indent="-457200" algn="l" rtl="0">
              <a:spcBef>
                <a:spcPts val="1044"/>
              </a:spcBef>
              <a:spcAft>
                <a:spcPts val="0"/>
              </a:spcAft>
              <a:buSzPct val="124285"/>
              <a:buFont typeface="Corbel"/>
              <a:buAutoNum type="arabicParenR"/>
            </a:pPr>
            <a:r>
              <a:rPr lang="es-ES" dirty="0"/>
              <a:t> Analiza las ventajas e inconvenientes de cada una de las opciones que tienes.</a:t>
            </a:r>
            <a:endParaRPr sz="2800" dirty="0"/>
          </a:p>
          <a:p>
            <a:pPr marL="457200" lvl="0" indent="-457200" algn="l" rtl="0">
              <a:spcBef>
                <a:spcPts val="1044"/>
              </a:spcBef>
              <a:spcAft>
                <a:spcPts val="0"/>
              </a:spcAft>
              <a:buSzPct val="124285"/>
              <a:buFont typeface="Corbel"/>
              <a:buAutoNum type="arabicParenR"/>
            </a:pPr>
            <a:r>
              <a:rPr lang="es-ES" dirty="0"/>
              <a:t> Elige la opción que te parezca </a:t>
            </a:r>
            <a:r>
              <a:rPr lang="es-ES" dirty="0" smtClean="0"/>
              <a:t>mejor.</a:t>
            </a:r>
          </a:p>
          <a:p>
            <a:pPr marL="457200" lvl="0" indent="-457200" algn="l" rtl="0">
              <a:spcBef>
                <a:spcPts val="1044"/>
              </a:spcBef>
              <a:spcAft>
                <a:spcPts val="0"/>
              </a:spcAft>
              <a:buSzPct val="124285"/>
              <a:buFont typeface="Corbel"/>
              <a:buAutoNum type="arabicParenR"/>
            </a:pPr>
            <a:r>
              <a:rPr lang="es-ES" b="1" dirty="0" smtClean="0">
                <a:solidFill>
                  <a:schemeClr val="tx1"/>
                </a:solidFill>
              </a:rPr>
              <a:t>IMPORTANTE: </a:t>
            </a:r>
            <a:r>
              <a:rPr lang="es-ES" dirty="0" smtClean="0">
                <a:solidFill>
                  <a:schemeClr val="tx1"/>
                </a:solidFill>
              </a:rPr>
              <a:t>Te </a:t>
            </a:r>
            <a:r>
              <a:rPr lang="es-ES" dirty="0">
                <a:solidFill>
                  <a:schemeClr val="tx1"/>
                </a:solidFill>
              </a:rPr>
              <a:t>puede ayudar a tomar decisiones el </a:t>
            </a:r>
            <a:r>
              <a:rPr lang="es-ES" b="1" dirty="0" smtClean="0">
                <a:solidFill>
                  <a:srgbClr val="0070C0"/>
                </a:solidFill>
              </a:rPr>
              <a:t>PROGRAMA ORIENTA </a:t>
            </a:r>
            <a:r>
              <a:rPr lang="es-ES" dirty="0">
                <a:solidFill>
                  <a:schemeClr val="tx1"/>
                </a:solidFill>
              </a:rPr>
              <a:t>al que puedes acceder a través de la página web del centro.</a:t>
            </a:r>
          </a:p>
          <a:p>
            <a:pPr marL="457200" lvl="1" indent="0">
              <a:lnSpc>
                <a:spcPct val="170000"/>
              </a:lnSpc>
              <a:buNone/>
            </a:pPr>
            <a:endParaRPr lang="es-ES" dirty="0">
              <a:solidFill>
                <a:srgbClr val="FF0000"/>
              </a:solidFill>
            </a:endParaRPr>
          </a:p>
          <a:p>
            <a:pPr marL="457200" lvl="1" indent="0">
              <a:spcBef>
                <a:spcPts val="1044"/>
              </a:spcBef>
              <a:buSzPct val="145000"/>
              <a:buNone/>
            </a:pPr>
            <a:r>
              <a:rPr lang="es-ES" dirty="0"/>
              <a:t/>
            </a:r>
            <a:br>
              <a:rPr lang="es-ES" dirty="0"/>
            </a:b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6"/>
          <p:cNvSpPr txBox="1">
            <a:spLocks noGrp="1"/>
          </p:cNvSpPr>
          <p:nvPr>
            <p:ph type="title"/>
          </p:nvPr>
        </p:nvSpPr>
        <p:spPr>
          <a:xfrm>
            <a:off x="1566371" y="123094"/>
            <a:ext cx="10018713" cy="110783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44943"/>
              <a:buFont typeface="Corbel"/>
              <a:buNone/>
            </a:pPr>
            <a:r>
              <a:rPr lang="es-ES"/>
              <a:t/>
            </a:r>
            <a:br>
              <a:rPr lang="es-ES"/>
            </a:br>
            <a:r>
              <a:rPr lang="es-ES" sz="4800"/>
              <a:t/>
            </a:r>
            <a:br>
              <a:rPr lang="es-ES" sz="4800"/>
            </a:br>
            <a:r>
              <a:rPr lang="es-ES" sz="4800"/>
              <a:t>  </a:t>
            </a:r>
            <a:br>
              <a:rPr lang="es-ES" sz="4800"/>
            </a:br>
            <a:r>
              <a:rPr lang="es-ES" sz="4800"/>
              <a:t/>
            </a:r>
            <a:br>
              <a:rPr lang="es-ES" sz="4800"/>
            </a:br>
            <a:r>
              <a:rPr lang="es-ES" sz="4800"/>
              <a:t/>
            </a:r>
            <a:br>
              <a:rPr lang="es-ES" sz="4800"/>
            </a:br>
            <a:r>
              <a:rPr lang="es-ES" sz="4800"/>
              <a:t/>
            </a:r>
            <a:br>
              <a:rPr lang="es-ES" sz="4800"/>
            </a:br>
            <a:r>
              <a:rPr lang="es-ES" sz="4800"/>
              <a:t>     </a:t>
            </a:r>
            <a:r>
              <a:rPr lang="es-ES" sz="8900" b="1">
                <a:solidFill>
                  <a:srgbClr val="0070C0"/>
                </a:solidFill>
              </a:rPr>
              <a:t>MUCHAS GRACIAS</a:t>
            </a:r>
            <a:endParaRPr sz="8900">
              <a:solidFill>
                <a:srgbClr val="0070C0"/>
              </a:solidFill>
            </a:endParaRPr>
          </a:p>
        </p:txBody>
      </p:sp>
      <p:sp>
        <p:nvSpPr>
          <p:cNvPr id="383" name="Google Shape;383;p56"/>
          <p:cNvSpPr/>
          <p:nvPr/>
        </p:nvSpPr>
        <p:spPr>
          <a:xfrm>
            <a:off x="1840524" y="1418491"/>
            <a:ext cx="9284676" cy="8079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50" b="1">
              <a:solidFill>
                <a:srgbClr val="000000"/>
              </a:solidFill>
              <a:latin typeface="Century Schoolbook"/>
              <a:ea typeface="Century Schoolbook"/>
              <a:cs typeface="Century Schoolbook"/>
              <a:sym typeface="Century Schoolbook"/>
            </a:endParaRPr>
          </a:p>
          <a:p>
            <a:pPr marL="0" marR="0" lvl="0" indent="0" algn="l" rtl="0">
              <a:spcBef>
                <a:spcPts val="0"/>
              </a:spcBef>
              <a:spcAft>
                <a:spcPts val="0"/>
              </a:spcAft>
              <a:buNone/>
            </a:pPr>
            <a:endParaRPr sz="1800">
              <a:solidFill>
                <a:schemeClr val="dk1"/>
              </a:solidFill>
              <a:latin typeface="Corbel"/>
              <a:ea typeface="Corbel"/>
              <a:cs typeface="Corbel"/>
              <a:sym typeface="Corbel"/>
            </a:endParaRPr>
          </a:p>
          <a:p>
            <a:pPr marL="0" marR="0" lvl="0" indent="0" algn="l" rtl="0">
              <a:spcBef>
                <a:spcPts val="0"/>
              </a:spcBef>
              <a:spcAft>
                <a:spcPts val="0"/>
              </a:spcAft>
              <a:buNone/>
            </a:pPr>
            <a:r>
              <a:rPr lang="es-ES" sz="1800" b="1">
                <a:solidFill>
                  <a:schemeClr val="dk1"/>
                </a:solidFill>
                <a:latin typeface="Corbel"/>
                <a:ea typeface="Corbel"/>
                <a:cs typeface="Corbel"/>
                <a:sym typeface="Corbel"/>
              </a:rPr>
              <a:t> </a:t>
            </a:r>
            <a:endParaRPr sz="1800">
              <a:solidFill>
                <a:schemeClr val="dk1"/>
              </a:solidFill>
              <a:latin typeface="Corbel"/>
              <a:ea typeface="Corbel"/>
              <a:cs typeface="Corbel"/>
              <a:sym typeface="Corbel"/>
            </a:endParaRPr>
          </a:p>
        </p:txBody>
      </p:sp>
      <p:sp>
        <p:nvSpPr>
          <p:cNvPr id="384" name="Google Shape;384;p56"/>
          <p:cNvSpPr/>
          <p:nvPr/>
        </p:nvSpPr>
        <p:spPr>
          <a:xfrm>
            <a:off x="3141784" y="3618323"/>
            <a:ext cx="8217877" cy="243656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a:solidFill>
                <a:schemeClr val="dk1"/>
              </a:solidFill>
              <a:latin typeface="Corbel"/>
              <a:ea typeface="Corbel"/>
              <a:cs typeface="Corbel"/>
              <a:sym typeface="Corbel"/>
            </a:endParaRPr>
          </a:p>
          <a:p>
            <a:pPr marL="0" marR="0" lvl="0" indent="0" algn="r" rtl="0">
              <a:spcBef>
                <a:spcPts val="0"/>
              </a:spcBef>
              <a:spcAft>
                <a:spcPts val="0"/>
              </a:spcAft>
              <a:buNone/>
            </a:pPr>
            <a:endParaRPr sz="1800">
              <a:solidFill>
                <a:schemeClr val="dk1"/>
              </a:solidFill>
              <a:latin typeface="Corbel"/>
              <a:ea typeface="Corbel"/>
              <a:cs typeface="Corbel"/>
              <a:sym typeface="Corbel"/>
            </a:endParaRPr>
          </a:p>
          <a:p>
            <a:pPr marL="0" marR="0" lvl="0" indent="0" algn="r" rtl="0">
              <a:spcBef>
                <a:spcPts val="0"/>
              </a:spcBef>
              <a:spcAft>
                <a:spcPts val="0"/>
              </a:spcAft>
              <a:buNone/>
            </a:pPr>
            <a:endParaRPr sz="1800">
              <a:solidFill>
                <a:schemeClr val="dk1"/>
              </a:solidFill>
              <a:latin typeface="Corbel"/>
              <a:ea typeface="Corbel"/>
              <a:cs typeface="Corbel"/>
              <a:sym typeface="Corbel"/>
            </a:endParaRPr>
          </a:p>
          <a:p>
            <a:pPr marL="0" marR="0" lvl="0" indent="0" algn="r" rtl="0">
              <a:spcBef>
                <a:spcPts val="0"/>
              </a:spcBef>
              <a:spcAft>
                <a:spcPts val="0"/>
              </a:spcAft>
              <a:buNone/>
            </a:pPr>
            <a:endParaRPr sz="1800">
              <a:solidFill>
                <a:schemeClr val="dk1"/>
              </a:solidFill>
              <a:latin typeface="Corbel"/>
              <a:ea typeface="Corbel"/>
              <a:cs typeface="Corbel"/>
              <a:sym typeface="Corbel"/>
            </a:endParaRPr>
          </a:p>
          <a:p>
            <a:pPr marL="0" marR="0" lvl="0" indent="0" algn="r" rtl="0">
              <a:spcBef>
                <a:spcPts val="0"/>
              </a:spcBef>
              <a:spcAft>
                <a:spcPts val="0"/>
              </a:spcAft>
              <a:buNone/>
            </a:pPr>
            <a:endParaRPr sz="1800">
              <a:solidFill>
                <a:schemeClr val="dk1"/>
              </a:solidFill>
              <a:latin typeface="Corbel"/>
              <a:ea typeface="Corbel"/>
              <a:cs typeface="Corbel"/>
              <a:sym typeface="Corbel"/>
            </a:endParaRPr>
          </a:p>
          <a:p>
            <a:pPr marL="0" marR="0" lvl="0" indent="0" algn="r" rtl="0">
              <a:spcBef>
                <a:spcPts val="0"/>
              </a:spcBef>
              <a:spcAft>
                <a:spcPts val="0"/>
              </a:spcAft>
              <a:buNone/>
            </a:pPr>
            <a:r>
              <a:rPr lang="es-ES" sz="1800">
                <a:solidFill>
                  <a:schemeClr val="dk1"/>
                </a:solidFill>
                <a:latin typeface="Corbel"/>
                <a:ea typeface="Corbel"/>
                <a:cs typeface="Corbel"/>
                <a:sym typeface="Corbel"/>
              </a:rPr>
              <a:t>CONTACTO ORIENTADORA IES SAN FERNANDO: </a:t>
            </a:r>
            <a:r>
              <a:rPr lang="es-ES" sz="1800" b="1" i="1">
                <a:solidFill>
                  <a:schemeClr val="dk1"/>
                </a:solidFill>
                <a:latin typeface="Corbel"/>
                <a:ea typeface="Corbel"/>
                <a:cs typeface="Corbel"/>
                <a:sym typeface="Corbel"/>
              </a:rPr>
              <a:t>MÓNICA BERNABEL LUNA </a:t>
            </a:r>
            <a:r>
              <a:rPr lang="es-ES" sz="1800">
                <a:solidFill>
                  <a:schemeClr val="dk1"/>
                </a:solidFill>
                <a:latin typeface="Corbel"/>
                <a:ea typeface="Corbel"/>
                <a:cs typeface="Corbel"/>
                <a:sym typeface="Corbel"/>
              </a:rPr>
              <a:t>.</a:t>
            </a:r>
            <a:br>
              <a:rPr lang="es-ES" sz="1800">
                <a:solidFill>
                  <a:schemeClr val="dk1"/>
                </a:solidFill>
                <a:latin typeface="Corbel"/>
                <a:ea typeface="Corbel"/>
                <a:cs typeface="Corbel"/>
                <a:sym typeface="Corbel"/>
              </a:rPr>
            </a:br>
            <a:r>
              <a:rPr lang="es-ES" sz="1800">
                <a:solidFill>
                  <a:schemeClr val="dk1"/>
                </a:solidFill>
                <a:latin typeface="Corbel"/>
                <a:ea typeface="Corbel"/>
                <a:cs typeface="Corbel"/>
                <a:sym typeface="Corbel"/>
              </a:rPr>
              <a:t>CURSO 2020/2021</a:t>
            </a:r>
            <a:endParaRPr sz="1800">
              <a:solidFill>
                <a:schemeClr val="dk1"/>
              </a:solidFill>
              <a:latin typeface="Corbel"/>
              <a:ea typeface="Corbel"/>
              <a:cs typeface="Corbel"/>
              <a:sym typeface="Corbel"/>
            </a:endParaRPr>
          </a:p>
          <a:p>
            <a:pPr marL="0" marR="0" lvl="0" indent="0" algn="r" rtl="0">
              <a:spcBef>
                <a:spcPts val="1000"/>
              </a:spcBef>
              <a:spcAft>
                <a:spcPts val="0"/>
              </a:spcAft>
              <a:buNone/>
            </a:pPr>
            <a:r>
              <a:rPr lang="es-ES" sz="1800">
                <a:solidFill>
                  <a:schemeClr val="dk1"/>
                </a:solidFill>
                <a:latin typeface="Corbel"/>
                <a:ea typeface="Corbel"/>
                <a:cs typeface="Corbel"/>
                <a:sym typeface="Corbel"/>
              </a:rPr>
              <a:t>monicabernabel@iessanfernando.es</a:t>
            </a:r>
            <a:endParaRPr sz="1800">
              <a:solidFill>
                <a:schemeClr val="dk1"/>
              </a:solidFill>
              <a:latin typeface="Corbel"/>
              <a:ea typeface="Corbel"/>
              <a:cs typeface="Corbel"/>
              <a:sym typeface="Corbe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txBox="1">
            <a:spLocks noGrp="1"/>
          </p:cNvSpPr>
          <p:nvPr>
            <p:ph type="title" idx="4294967295"/>
          </p:nvPr>
        </p:nvSpPr>
        <p:spPr>
          <a:xfrm>
            <a:off x="2173288" y="685800"/>
            <a:ext cx="10018712" cy="1776046"/>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000000"/>
              </a:buClr>
              <a:buSzPct val="100000"/>
              <a:buFont typeface="Century Schoolbook"/>
              <a:buNone/>
            </a:pPr>
            <a:r>
              <a:rPr lang="es-ES" sz="1600" dirty="0">
                <a:solidFill>
                  <a:srgbClr val="000000"/>
                </a:solidFill>
                <a:latin typeface="Century Schoolbook"/>
                <a:ea typeface="Century Schoolbook"/>
                <a:cs typeface="Century Schoolbook"/>
                <a:sym typeface="Century Schoolbook"/>
              </a:rPr>
              <a:t/>
            </a:r>
            <a:br>
              <a:rPr lang="es-ES" sz="1600" dirty="0">
                <a:solidFill>
                  <a:srgbClr val="000000"/>
                </a:solidFill>
                <a:latin typeface="Century Schoolbook"/>
                <a:ea typeface="Century Schoolbook"/>
                <a:cs typeface="Century Schoolbook"/>
                <a:sym typeface="Century Schoolbook"/>
              </a:rPr>
            </a:br>
            <a:r>
              <a:rPr lang="es-ES" dirty="0">
                <a:latin typeface="Century Schoolbook"/>
                <a:ea typeface="Century Schoolbook"/>
                <a:cs typeface="Century Schoolbook"/>
                <a:sym typeface="Century Schoolbook"/>
              </a:rPr>
              <a:t>CICLOS FORMATIVOS DE GRADO SUPERIOR </a:t>
            </a:r>
            <a:br>
              <a:rPr lang="es-ES" dirty="0">
                <a:latin typeface="Century Schoolbook"/>
                <a:ea typeface="Century Schoolbook"/>
                <a:cs typeface="Century Schoolbook"/>
                <a:sym typeface="Century Schoolbook"/>
              </a:rPr>
            </a:br>
            <a:r>
              <a:rPr lang="es-ES" dirty="0">
                <a:latin typeface="Century Schoolbook"/>
                <a:ea typeface="Century Schoolbook"/>
                <a:cs typeface="Century Schoolbook"/>
                <a:sym typeface="Century Schoolbook"/>
              </a:rPr>
              <a:t/>
            </a:r>
            <a:br>
              <a:rPr lang="es-ES" dirty="0">
                <a:latin typeface="Century Schoolbook"/>
                <a:ea typeface="Century Schoolbook"/>
                <a:cs typeface="Century Schoolbook"/>
                <a:sym typeface="Century Schoolbook"/>
              </a:rPr>
            </a:br>
            <a:r>
              <a:rPr lang="es-ES" dirty="0">
                <a:latin typeface="Century Schoolbook"/>
                <a:ea typeface="Century Schoolbook"/>
                <a:cs typeface="Century Schoolbook"/>
                <a:sym typeface="Century Schoolbook"/>
              </a:rPr>
              <a:t/>
            </a:r>
            <a:br>
              <a:rPr lang="es-ES" dirty="0">
                <a:latin typeface="Century Schoolbook"/>
                <a:ea typeface="Century Schoolbook"/>
                <a:cs typeface="Century Schoolbook"/>
                <a:sym typeface="Century Schoolbook"/>
              </a:rPr>
            </a:br>
            <a:r>
              <a:rPr lang="es-ES" dirty="0">
                <a:latin typeface="Century Schoolbook"/>
                <a:ea typeface="Century Schoolbook"/>
                <a:cs typeface="Century Schoolbook"/>
                <a:sym typeface="Century Schoolbook"/>
              </a:rPr>
              <a:t/>
            </a:r>
            <a:br>
              <a:rPr lang="es-ES" dirty="0">
                <a:latin typeface="Century Schoolbook"/>
                <a:ea typeface="Century Schoolbook"/>
                <a:cs typeface="Century Schoolbook"/>
                <a:sym typeface="Century Schoolbook"/>
              </a:rPr>
            </a:br>
            <a:r>
              <a:rPr lang="es-ES" dirty="0">
                <a:latin typeface="Century Schoolbook"/>
                <a:ea typeface="Century Schoolbook"/>
                <a:cs typeface="Century Schoolbook"/>
                <a:sym typeface="Century Schoolbook"/>
              </a:rPr>
              <a:t/>
            </a:r>
            <a:br>
              <a:rPr lang="es-ES" dirty="0">
                <a:latin typeface="Century Schoolbook"/>
                <a:ea typeface="Century Schoolbook"/>
                <a:cs typeface="Century Schoolbook"/>
                <a:sym typeface="Century Schoolbook"/>
              </a:rPr>
            </a:br>
            <a:r>
              <a:rPr lang="es-ES" dirty="0">
                <a:latin typeface="Century Schoolbook"/>
                <a:ea typeface="Century Schoolbook"/>
                <a:cs typeface="Century Schoolbook"/>
                <a:sym typeface="Century Schoolbook"/>
              </a:rPr>
              <a:t/>
            </a:r>
            <a:br>
              <a:rPr lang="es-ES" dirty="0">
                <a:latin typeface="Century Schoolbook"/>
                <a:ea typeface="Century Schoolbook"/>
                <a:cs typeface="Century Schoolbook"/>
                <a:sym typeface="Century Schoolbook"/>
              </a:rPr>
            </a:br>
            <a:r>
              <a:rPr lang="es-ES" sz="3200" dirty="0">
                <a:latin typeface="Noto Sans Symbols"/>
                <a:ea typeface="Noto Sans Symbols"/>
                <a:cs typeface="Noto Sans Symbols"/>
                <a:sym typeface="Noto Sans Symbols"/>
              </a:rPr>
              <a:t>🞆</a:t>
            </a:r>
            <a:r>
              <a:rPr lang="es-ES" b="1" dirty="0">
                <a:latin typeface="Century Schoolbook"/>
                <a:ea typeface="Century Schoolbook"/>
                <a:cs typeface="Century Schoolbook"/>
                <a:sym typeface="Century Schoolbook"/>
              </a:rPr>
              <a:t>Titulación: </a:t>
            </a:r>
            <a:r>
              <a:rPr lang="es-ES" dirty="0">
                <a:latin typeface="Century Schoolbook"/>
                <a:ea typeface="Century Schoolbook"/>
                <a:cs typeface="Century Schoolbook"/>
                <a:sym typeface="Century Schoolbook"/>
              </a:rPr>
              <a:t>TÉCNICO SUPERIOR </a:t>
            </a:r>
            <a:br>
              <a:rPr lang="es-ES" dirty="0">
                <a:latin typeface="Century Schoolbook"/>
                <a:ea typeface="Century Schoolbook"/>
                <a:cs typeface="Century Schoolbook"/>
                <a:sym typeface="Century Schoolbook"/>
              </a:rPr>
            </a:br>
            <a:r>
              <a:rPr lang="es-ES" sz="3200" dirty="0">
                <a:latin typeface="Noto Sans Symbols"/>
                <a:ea typeface="Noto Sans Symbols"/>
                <a:cs typeface="Noto Sans Symbols"/>
                <a:sym typeface="Noto Sans Symbols"/>
              </a:rPr>
              <a:t>🞆</a:t>
            </a:r>
            <a:r>
              <a:rPr lang="es-ES" b="1" dirty="0">
                <a:latin typeface="Century Schoolbook"/>
                <a:ea typeface="Century Schoolbook"/>
                <a:cs typeface="Century Schoolbook"/>
                <a:sym typeface="Century Schoolbook"/>
              </a:rPr>
              <a:t>Organización: </a:t>
            </a:r>
            <a:r>
              <a:rPr lang="es-ES" dirty="0">
                <a:latin typeface="Century Schoolbook"/>
                <a:ea typeface="Century Schoolbook"/>
                <a:cs typeface="Century Schoolbook"/>
                <a:sym typeface="Century Schoolbook"/>
              </a:rPr>
              <a:t>Módulos. </a:t>
            </a:r>
            <a:br>
              <a:rPr lang="es-ES" dirty="0">
                <a:latin typeface="Century Schoolbook"/>
                <a:ea typeface="Century Schoolbook"/>
                <a:cs typeface="Century Schoolbook"/>
                <a:sym typeface="Century Schoolbook"/>
              </a:rPr>
            </a:br>
            <a:r>
              <a:rPr lang="es-ES" sz="3200" dirty="0">
                <a:latin typeface="Noto Sans Symbols"/>
                <a:ea typeface="Noto Sans Symbols"/>
                <a:cs typeface="Noto Sans Symbols"/>
                <a:sym typeface="Noto Sans Symbols"/>
              </a:rPr>
              <a:t>🞆</a:t>
            </a:r>
            <a:r>
              <a:rPr lang="es-ES" dirty="0">
                <a:latin typeface="Century Schoolbook"/>
                <a:ea typeface="Century Schoolbook"/>
                <a:cs typeface="Century Schoolbook"/>
                <a:sym typeface="Century Schoolbook"/>
              </a:rPr>
              <a:t>Incluyen prácticas (</a:t>
            </a:r>
            <a:r>
              <a:rPr lang="es-ES" b="1" dirty="0">
                <a:latin typeface="Century Schoolbook"/>
                <a:ea typeface="Century Schoolbook"/>
                <a:cs typeface="Century Schoolbook"/>
                <a:sym typeface="Century Schoolbook"/>
              </a:rPr>
              <a:t>FCT</a:t>
            </a:r>
            <a:r>
              <a:rPr lang="es-ES" dirty="0">
                <a:latin typeface="Century Schoolbook"/>
                <a:ea typeface="Century Schoolbook"/>
                <a:cs typeface="Century Schoolbook"/>
                <a:sym typeface="Century Schoolbook"/>
              </a:rPr>
              <a:t>). </a:t>
            </a:r>
            <a:br>
              <a:rPr lang="es-ES" dirty="0">
                <a:latin typeface="Century Schoolbook"/>
                <a:ea typeface="Century Schoolbook"/>
                <a:cs typeface="Century Schoolbook"/>
                <a:sym typeface="Century Schoolbook"/>
              </a:rPr>
            </a:br>
            <a:r>
              <a:rPr lang="es-ES" sz="3200" dirty="0">
                <a:latin typeface="Noto Sans Symbols"/>
                <a:ea typeface="Noto Sans Symbols"/>
                <a:cs typeface="Noto Sans Symbols"/>
                <a:sym typeface="Noto Sans Symbols"/>
              </a:rPr>
              <a:t>🞆</a:t>
            </a:r>
            <a:r>
              <a:rPr lang="es-ES" dirty="0">
                <a:latin typeface="Century Schoolbook"/>
                <a:ea typeface="Century Schoolbook"/>
                <a:cs typeface="Century Schoolbook"/>
                <a:sym typeface="Century Schoolbook"/>
              </a:rPr>
              <a:t>Permite </a:t>
            </a:r>
            <a:r>
              <a:rPr lang="es-ES" b="1" dirty="0">
                <a:latin typeface="Century Schoolbook"/>
                <a:ea typeface="Century Schoolbook"/>
                <a:cs typeface="Century Schoolbook"/>
                <a:sym typeface="Century Schoolbook"/>
              </a:rPr>
              <a:t>acceso a la UNIVERSIDAD </a:t>
            </a:r>
            <a:r>
              <a:rPr lang="es-ES" dirty="0">
                <a:latin typeface="Century Schoolbook"/>
                <a:ea typeface="Century Schoolbook"/>
                <a:cs typeface="Century Schoolbook"/>
                <a:sym typeface="Century Schoolbook"/>
              </a:rPr>
              <a:t/>
            </a:r>
            <a:br>
              <a:rPr lang="es-ES" dirty="0">
                <a:latin typeface="Century Schoolbook"/>
                <a:ea typeface="Century Schoolbook"/>
                <a:cs typeface="Century Schoolbook"/>
                <a:sym typeface="Century Schoolbook"/>
              </a:rPr>
            </a:br>
            <a:r>
              <a:rPr lang="es-ES" sz="3200" dirty="0">
                <a:latin typeface="Noto Sans Symbols"/>
                <a:ea typeface="Noto Sans Symbols"/>
                <a:cs typeface="Noto Sans Symbols"/>
                <a:sym typeface="Noto Sans Symbols"/>
              </a:rPr>
              <a:t>🞆</a:t>
            </a:r>
            <a:r>
              <a:rPr lang="es-ES" dirty="0">
                <a:latin typeface="Century Schoolbook"/>
                <a:ea typeface="Century Schoolbook"/>
                <a:cs typeface="Century Schoolbook"/>
                <a:sym typeface="Century Schoolbook"/>
              </a:rPr>
              <a:t>Presencial, </a:t>
            </a:r>
            <a:r>
              <a:rPr lang="es-ES" dirty="0" err="1">
                <a:latin typeface="Century Schoolbook"/>
                <a:ea typeface="Century Schoolbook"/>
                <a:cs typeface="Century Schoolbook"/>
                <a:sym typeface="Century Schoolbook"/>
              </a:rPr>
              <a:t>semipresencial</a:t>
            </a:r>
            <a:r>
              <a:rPr lang="es-ES" dirty="0">
                <a:latin typeface="Century Schoolbook"/>
                <a:ea typeface="Century Schoolbook"/>
                <a:cs typeface="Century Schoolbook"/>
                <a:sym typeface="Century Schoolbook"/>
              </a:rPr>
              <a:t>, a distancia y dual. </a:t>
            </a:r>
            <a:br>
              <a:rPr lang="es-ES" dirty="0">
                <a:latin typeface="Century Schoolbook"/>
                <a:ea typeface="Century Schoolbook"/>
                <a:cs typeface="Century Schoolbook"/>
                <a:sym typeface="Century Schoolbook"/>
              </a:rPr>
            </a:br>
            <a:r>
              <a:rPr lang="es-ES" sz="3200" dirty="0">
                <a:latin typeface="Noto Sans Symbols"/>
                <a:ea typeface="Noto Sans Symbols"/>
                <a:cs typeface="Noto Sans Symbols"/>
                <a:sym typeface="Noto Sans Symbols"/>
              </a:rPr>
              <a:t>🞆</a:t>
            </a:r>
            <a:r>
              <a:rPr lang="es-ES" dirty="0">
                <a:latin typeface="Century Schoolbook"/>
                <a:ea typeface="Century Schoolbook"/>
                <a:cs typeface="Century Schoolbook"/>
                <a:sym typeface="Century Schoolbook"/>
              </a:rPr>
              <a:t>Preinscripción </a:t>
            </a:r>
            <a:r>
              <a:rPr lang="es-ES" b="1" dirty="0">
                <a:latin typeface="Century Schoolbook"/>
                <a:ea typeface="Century Schoolbook"/>
                <a:cs typeface="Century Schoolbook"/>
                <a:sym typeface="Century Schoolbook"/>
              </a:rPr>
              <a:t>1 al 30 junio </a:t>
            </a:r>
            <a:r>
              <a:rPr lang="es-ES" dirty="0">
                <a:latin typeface="Century Schoolbook"/>
                <a:ea typeface="Century Schoolbook"/>
                <a:cs typeface="Century Schoolbook"/>
                <a:sym typeface="Century Schoolbook"/>
              </a:rPr>
              <a:t>y 1 al 15 septiembre</a:t>
            </a:r>
            <a:r>
              <a:rPr lang="es-ES" dirty="0" smtClean="0">
                <a:latin typeface="Century Schoolbook"/>
                <a:ea typeface="Century Schoolbook"/>
                <a:cs typeface="Century Schoolbook"/>
                <a:sym typeface="Century Schoolbook"/>
              </a:rPr>
              <a:t>. (Este plazo fue el del curso pasado, este curso aún no se sabe cuál será el plazo) </a:t>
            </a:r>
            <a:r>
              <a:rPr lang="es-ES" dirty="0">
                <a:latin typeface="Century Schoolbook"/>
                <a:ea typeface="Century Schoolbook"/>
                <a:cs typeface="Century Schoolbook"/>
                <a:sym typeface="Century Schoolbook"/>
              </a:rPr>
              <a:t/>
            </a:r>
            <a:br>
              <a:rPr lang="es-ES" dirty="0">
                <a:latin typeface="Century Schoolbook"/>
                <a:ea typeface="Century Schoolbook"/>
                <a:cs typeface="Century Schoolbook"/>
                <a:sym typeface="Century Schoolbook"/>
              </a:rPr>
            </a:b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24"/>
          <p:cNvPicPr preferRelativeResize="0"/>
          <p:nvPr/>
        </p:nvPicPr>
        <p:blipFill rotWithShape="1">
          <a:blip r:embed="rId3">
            <a:alphaModFix/>
          </a:blip>
          <a:srcRect/>
          <a:stretch/>
        </p:blipFill>
        <p:spPr>
          <a:xfrm>
            <a:off x="1518666" y="926122"/>
            <a:ext cx="10445736" cy="494713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5"/>
          <p:cNvPicPr preferRelativeResize="0"/>
          <p:nvPr/>
        </p:nvPicPr>
        <p:blipFill rotWithShape="1">
          <a:blip r:embed="rId3">
            <a:alphaModFix/>
          </a:blip>
          <a:srcRect/>
          <a:stretch/>
        </p:blipFill>
        <p:spPr>
          <a:xfrm>
            <a:off x="120315" y="1207384"/>
            <a:ext cx="11892964" cy="4443232"/>
          </a:xfrm>
          <a:prstGeom prst="rect">
            <a:avLst/>
          </a:prstGeom>
          <a:noFill/>
          <a:ln>
            <a:noFill/>
          </a:ln>
        </p:spPr>
      </p:pic>
      <p:pic>
        <p:nvPicPr>
          <p:cNvPr id="187" name="Google Shape;187;p25"/>
          <p:cNvPicPr preferRelativeResize="0"/>
          <p:nvPr/>
        </p:nvPicPr>
        <p:blipFill rotWithShape="1">
          <a:blip r:embed="rId4">
            <a:alphaModFix/>
          </a:blip>
          <a:srcRect/>
          <a:stretch/>
        </p:blipFill>
        <p:spPr>
          <a:xfrm>
            <a:off x="7964905" y="2536543"/>
            <a:ext cx="1226944" cy="77425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6"/>
          <p:cNvPicPr preferRelativeResize="0"/>
          <p:nvPr/>
        </p:nvPicPr>
        <p:blipFill rotWithShape="1">
          <a:blip r:embed="rId3">
            <a:alphaModFix/>
          </a:blip>
          <a:srcRect/>
          <a:stretch/>
        </p:blipFill>
        <p:spPr>
          <a:xfrm>
            <a:off x="2133600" y="586154"/>
            <a:ext cx="9480800" cy="571939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27"/>
          <p:cNvPicPr preferRelativeResize="0"/>
          <p:nvPr/>
        </p:nvPicPr>
        <p:blipFill rotWithShape="1">
          <a:blip r:embed="rId3">
            <a:alphaModFix/>
          </a:blip>
          <a:srcRect/>
          <a:stretch/>
        </p:blipFill>
        <p:spPr>
          <a:xfrm>
            <a:off x="2485292" y="1594816"/>
            <a:ext cx="8452340" cy="4818806"/>
          </a:xfrm>
          <a:prstGeom prst="rect">
            <a:avLst/>
          </a:prstGeom>
          <a:noFill/>
          <a:ln>
            <a:noFill/>
          </a:ln>
        </p:spPr>
      </p:pic>
      <p:pic>
        <p:nvPicPr>
          <p:cNvPr id="198" name="Google Shape;198;p27"/>
          <p:cNvPicPr preferRelativeResize="0"/>
          <p:nvPr/>
        </p:nvPicPr>
        <p:blipFill rotWithShape="1">
          <a:blip r:embed="rId4">
            <a:alphaModFix/>
          </a:blip>
          <a:srcRect/>
          <a:stretch/>
        </p:blipFill>
        <p:spPr>
          <a:xfrm>
            <a:off x="2485292" y="785191"/>
            <a:ext cx="8452340" cy="809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28"/>
          <p:cNvPicPr preferRelativeResize="0"/>
          <p:nvPr/>
        </p:nvPicPr>
        <p:blipFill rotWithShape="1">
          <a:blip r:embed="rId3">
            <a:alphaModFix/>
          </a:blip>
          <a:srcRect/>
          <a:stretch/>
        </p:blipFill>
        <p:spPr>
          <a:xfrm>
            <a:off x="2363298" y="289696"/>
            <a:ext cx="9324609" cy="6237493"/>
          </a:xfrm>
          <a:prstGeom prst="rect">
            <a:avLst/>
          </a:prstGeom>
          <a:noFill/>
          <a:ln>
            <a:noFill/>
          </a:ln>
        </p:spPr>
      </p:pic>
    </p:spTree>
  </p:cSld>
  <p:clrMapOvr>
    <a:masterClrMapping/>
  </p:clrMapOvr>
</p:sld>
</file>

<file path=ppt/theme/theme1.xml><?xml version="1.0" encoding="utf-8"?>
<a:theme xmlns:a="http://schemas.openxmlformats.org/drawingml/2006/main" name="Parallax">
  <a:themeElements>
    <a:clrScheme name="Parallax">
      <a:dk1>
        <a:srgbClr val="000000"/>
      </a:dk1>
      <a:lt1>
        <a:srgbClr val="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958</Words>
  <Application>Microsoft Office PowerPoint</Application>
  <PresentationFormat>Panorámica</PresentationFormat>
  <Paragraphs>154</Paragraphs>
  <Slides>38</Slides>
  <Notes>38</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38</vt:i4>
      </vt:variant>
    </vt:vector>
  </HeadingPairs>
  <TitlesOfParts>
    <vt:vector size="47" baseType="lpstr">
      <vt:lpstr>Corbel</vt:lpstr>
      <vt:lpstr>Times New Roman</vt:lpstr>
      <vt:lpstr>Century Schoolbook</vt:lpstr>
      <vt:lpstr>Arial</vt:lpstr>
      <vt:lpstr>Noto Sans Symbols</vt:lpstr>
      <vt:lpstr>Tahoma</vt:lpstr>
      <vt:lpstr>Courier New</vt:lpstr>
      <vt:lpstr>Calibri</vt:lpstr>
      <vt:lpstr>Parallax</vt:lpstr>
      <vt:lpstr>   ORIENTACIÓN VOCACIONAL 2º BACHILLERATO  IES SAN FERNANDO - CURSO 2020/2021  Departamento de Orientación </vt:lpstr>
      <vt:lpstr>POSIBLES ESTUDIOS Y SALIDAS</vt:lpstr>
      <vt:lpstr> CICLOS FORMATIVOS DE GRADO SUPERIOR </vt:lpstr>
      <vt:lpstr> CICLOS FORMATIVOS DE GRADO SUPERIOR       🞆Titulación: TÉCNICO SUPERIOR  🞆Organización: Módulos.  🞆Incluyen prácticas (FCT).  🞆Permite acceso a la UNIVERSIDAD  🞆Presencial, semipresencial, a distancia y dual.  🞆Preinscripción 1 al 30 junio y 1 al 15 septiembre. (Este plazo fue el del curso pasado, este curso aún no se sabe cuál será el plazo)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ACCESO A LA UNIVERSIDAD </vt:lpstr>
      <vt:lpstr>Presentación de PowerPoint</vt:lpstr>
      <vt:lpstr>Presentación de PowerPoint</vt:lpstr>
      <vt:lpstr>Presentación de PowerPoint</vt:lpstr>
      <vt:lpstr>Presentación de PowerPoint</vt:lpstr>
      <vt:lpstr>Presentación de PowerPoint</vt:lpstr>
      <vt:lpstr>FASE DE ACCESO </vt:lpstr>
      <vt:lpstr>FASE DE ACCESO (OBLIGATORIA)</vt:lpstr>
      <vt:lpstr> CALIFICACIÓN FASE ACCESO   No es necesario obtener un mínimo de nota en cada examen por separado, pero sí es necesario para superar la prueba que la Calificación de esta fase de acceso (CFA) sea igual o superior a 4.  </vt:lpstr>
      <vt:lpstr> FASE DE ADMISIÓN (VOLUNTARIA)  </vt:lpstr>
      <vt:lpstr> FASE DE ADMISIÓN (VOLUNTARIA)  </vt:lpstr>
      <vt:lpstr> FASE DE ADMISIÓN (VOLUNTARIA)  </vt:lpstr>
      <vt:lpstr> FASE DE ADMISIÓN (VOLUNTARIA)  </vt:lpstr>
      <vt:lpstr>  ACCESO A LA UNIVERSIDAD DESDE CICLOS FORMATIVOS DE GRADO SUPERIOR  </vt:lpstr>
      <vt:lpstr>PROCESO DE ADMISIÓN</vt:lpstr>
      <vt:lpstr>Presentación de PowerPoint</vt:lpstr>
      <vt:lpstr>  ENSEÑANZAS ARTÍSTICAS  (ESCUELAS DE ARTE) </vt:lpstr>
      <vt:lpstr>    OTRAS OPCIONES</vt:lpstr>
      <vt:lpstr>BECAS Y AYUDAS </vt:lpstr>
      <vt:lpstr>    </vt:lpstr>
      <vt:lpstr>     OTRAS AYUDAS </vt:lpstr>
      <vt:lpstr>      </vt:lpstr>
      <vt:lpstr>DESPUÉS DE 2º DE BACHILLERATO,  ¿QUÉ VOY A HACER?¿CÓMO DECIDO?</vt:lpstr>
      <vt:lpstr>             MUCHAS 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ORIENTACIÓN VOCACIONAL 2º BACHILLERATO  IES SAN FERNANDO - CURSO 2020/2021  Departamento de Orientación </dc:title>
  <dc:creator>Monica Bernabel Luna</dc:creator>
  <cp:lastModifiedBy>Monica Bernabel Luna</cp:lastModifiedBy>
  <cp:revision>4</cp:revision>
  <dcterms:modified xsi:type="dcterms:W3CDTF">2021-05-27T19:54:32Z</dcterms:modified>
</cp:coreProperties>
</file>